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63" r:id="rId7"/>
    <p:sldId id="264" r:id="rId8"/>
    <p:sldId id="265" r:id="rId9"/>
    <p:sldId id="266" r:id="rId10"/>
    <p:sldId id="267" r:id="rId11"/>
    <p:sldId id="262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977B"/>
    <a:srgbClr val="D8A54A"/>
    <a:srgbClr val="082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cretaria Iap" userId="1cc9d5c0-9e82-4f67-86a6-06a43378bb21" providerId="ADAL" clId="{8C5381B8-6F7F-4FAC-8EB7-B2ECB8B1F7BC}"/>
    <pc:docChg chg="undo custSel addSld delSld modSld">
      <pc:chgData name="Secretaria Iap" userId="1cc9d5c0-9e82-4f67-86a6-06a43378bb21" providerId="ADAL" clId="{8C5381B8-6F7F-4FAC-8EB7-B2ECB8B1F7BC}" dt="2026-05-02T02:35:00.065" v="140" actId="403"/>
      <pc:docMkLst>
        <pc:docMk/>
      </pc:docMkLst>
      <pc:sldChg chg="modSp modAnim">
        <pc:chgData name="Secretaria Iap" userId="1cc9d5c0-9e82-4f67-86a6-06a43378bb21" providerId="ADAL" clId="{8C5381B8-6F7F-4FAC-8EB7-B2ECB8B1F7BC}" dt="2026-05-02T02:35:00.065" v="140" actId="403"/>
        <pc:sldMkLst>
          <pc:docMk/>
          <pc:sldMk cId="1078935635" sldId="256"/>
        </pc:sldMkLst>
        <pc:spChg chg="mod">
          <ac:chgData name="Secretaria Iap" userId="1cc9d5c0-9e82-4f67-86a6-06a43378bb21" providerId="ADAL" clId="{8C5381B8-6F7F-4FAC-8EB7-B2ECB8B1F7BC}" dt="2026-05-02T02:03:55.008" v="25" actId="20577"/>
          <ac:spMkLst>
            <pc:docMk/>
            <pc:sldMk cId="1078935635" sldId="256"/>
            <ac:spMk id="2" creationId="{1B084A0D-D0F3-3591-02A6-F223D0FF68F9}"/>
          </ac:spMkLst>
        </pc:spChg>
        <pc:spChg chg="mod">
          <ac:chgData name="Secretaria Iap" userId="1cc9d5c0-9e82-4f67-86a6-06a43378bb21" providerId="ADAL" clId="{8C5381B8-6F7F-4FAC-8EB7-B2ECB8B1F7BC}" dt="2026-05-02T02:35:00.065" v="140" actId="403"/>
          <ac:spMkLst>
            <pc:docMk/>
            <pc:sldMk cId="1078935635" sldId="256"/>
            <ac:spMk id="5" creationId="{021E4400-F870-FD47-1D1D-71F988712914}"/>
          </ac:spMkLst>
        </pc:spChg>
      </pc:sldChg>
      <pc:sldChg chg="modSp del mod">
        <pc:chgData name="Secretaria Iap" userId="1cc9d5c0-9e82-4f67-86a6-06a43378bb21" providerId="ADAL" clId="{8C5381B8-6F7F-4FAC-8EB7-B2ECB8B1F7BC}" dt="2026-05-02T02:04:14.842" v="26" actId="2696"/>
        <pc:sldMkLst>
          <pc:docMk/>
          <pc:sldMk cId="4277040577" sldId="257"/>
        </pc:sldMkLst>
        <pc:spChg chg="mod">
          <ac:chgData name="Secretaria Iap" userId="1cc9d5c0-9e82-4f67-86a6-06a43378bb21" providerId="ADAL" clId="{8C5381B8-6F7F-4FAC-8EB7-B2ECB8B1F7BC}" dt="2026-05-02T00:11:32.626" v="16" actId="20577"/>
          <ac:spMkLst>
            <pc:docMk/>
            <pc:sldMk cId="4277040577" sldId="257"/>
            <ac:spMk id="4" creationId="{BD1E01DE-B814-D6F0-7F25-EECE7853662E}"/>
          </ac:spMkLst>
        </pc:spChg>
      </pc:sldChg>
      <pc:sldChg chg="del">
        <pc:chgData name="Secretaria Iap" userId="1cc9d5c0-9e82-4f67-86a6-06a43378bb21" providerId="ADAL" clId="{8C5381B8-6F7F-4FAC-8EB7-B2ECB8B1F7BC}" dt="2026-05-02T00:30:23.384" v="24" actId="47"/>
        <pc:sldMkLst>
          <pc:docMk/>
          <pc:sldMk cId="438824227" sldId="259"/>
        </pc:sldMkLst>
      </pc:sldChg>
      <pc:sldChg chg="addSp modSp add del mod">
        <pc:chgData name="Secretaria Iap" userId="1cc9d5c0-9e82-4f67-86a6-06a43378bb21" providerId="ADAL" clId="{8C5381B8-6F7F-4FAC-8EB7-B2ECB8B1F7BC}" dt="2026-05-02T02:13:06.242" v="61" actId="2696"/>
        <pc:sldMkLst>
          <pc:docMk/>
          <pc:sldMk cId="2616083853" sldId="260"/>
        </pc:sldMkLst>
        <pc:spChg chg="mod">
          <ac:chgData name="Secretaria Iap" userId="1cc9d5c0-9e82-4f67-86a6-06a43378bb21" providerId="ADAL" clId="{8C5381B8-6F7F-4FAC-8EB7-B2ECB8B1F7BC}" dt="2026-05-02T00:28:57.902" v="19" actId="404"/>
          <ac:spMkLst>
            <pc:docMk/>
            <pc:sldMk cId="2616083853" sldId="260"/>
            <ac:spMk id="2" creationId="{04B6F41A-6A83-ADB4-AEA2-1790BCEF35D3}"/>
          </ac:spMkLst>
        </pc:spChg>
        <pc:picChg chg="add mod">
          <ac:chgData name="Secretaria Iap" userId="1cc9d5c0-9e82-4f67-86a6-06a43378bb21" providerId="ADAL" clId="{8C5381B8-6F7F-4FAC-8EB7-B2ECB8B1F7BC}" dt="2026-05-02T02:11:31.959" v="33" actId="1076"/>
          <ac:picMkLst>
            <pc:docMk/>
            <pc:sldMk cId="2616083853" sldId="260"/>
            <ac:picMk id="1026" creationId="{EC9C78B3-A5D8-4B89-B79C-F48E2750D9DF}"/>
          </ac:picMkLst>
        </pc:picChg>
      </pc:sldChg>
      <pc:sldChg chg="addSp delSp modSp mod">
        <pc:chgData name="Secretaria Iap" userId="1cc9d5c0-9e82-4f67-86a6-06a43378bb21" providerId="ADAL" clId="{8C5381B8-6F7F-4FAC-8EB7-B2ECB8B1F7BC}" dt="2026-05-02T02:23:16.258" v="93" actId="478"/>
        <pc:sldMkLst>
          <pc:docMk/>
          <pc:sldMk cId="3524107805" sldId="261"/>
        </pc:sldMkLst>
        <pc:spChg chg="mod">
          <ac:chgData name="Secretaria Iap" userId="1cc9d5c0-9e82-4f67-86a6-06a43378bb21" providerId="ADAL" clId="{8C5381B8-6F7F-4FAC-8EB7-B2ECB8B1F7BC}" dt="2026-05-02T02:11:57.691" v="42" actId="207"/>
          <ac:spMkLst>
            <pc:docMk/>
            <pc:sldMk cId="3524107805" sldId="261"/>
            <ac:spMk id="4" creationId="{A71D0846-A6CE-5769-A76E-CDE4D5E087E0}"/>
          </ac:spMkLst>
        </pc:spChg>
        <pc:picChg chg="add del mod">
          <ac:chgData name="Secretaria Iap" userId="1cc9d5c0-9e82-4f67-86a6-06a43378bb21" providerId="ADAL" clId="{8C5381B8-6F7F-4FAC-8EB7-B2ECB8B1F7BC}" dt="2026-05-02T02:12:00.925" v="44" actId="478"/>
          <ac:picMkLst>
            <pc:docMk/>
            <pc:sldMk cId="3524107805" sldId="261"/>
            <ac:picMk id="2050" creationId="{1F77D222-CCE7-459F-8FB8-E43B74DEBEBB}"/>
          </ac:picMkLst>
        </pc:picChg>
        <pc:picChg chg="add del mod">
          <ac:chgData name="Secretaria Iap" userId="1cc9d5c0-9e82-4f67-86a6-06a43378bb21" providerId="ADAL" clId="{8C5381B8-6F7F-4FAC-8EB7-B2ECB8B1F7BC}" dt="2026-05-02T02:12:11.645" v="48"/>
          <ac:picMkLst>
            <pc:docMk/>
            <pc:sldMk cId="3524107805" sldId="261"/>
            <ac:picMk id="2052" creationId="{68A9F542-54B3-4D6F-B464-3A23A4B6C182}"/>
          </ac:picMkLst>
        </pc:picChg>
        <pc:picChg chg="add del mod">
          <ac:chgData name="Secretaria Iap" userId="1cc9d5c0-9e82-4f67-86a6-06a43378bb21" providerId="ADAL" clId="{8C5381B8-6F7F-4FAC-8EB7-B2ECB8B1F7BC}" dt="2026-05-02T02:23:16.258" v="93" actId="478"/>
          <ac:picMkLst>
            <pc:docMk/>
            <pc:sldMk cId="3524107805" sldId="261"/>
            <ac:picMk id="2054" creationId="{610B7877-93F5-43B0-91D6-AA6C814C173E}"/>
          </ac:picMkLst>
        </pc:picChg>
      </pc:sldChg>
      <pc:sldChg chg="addSp delSp modSp mod">
        <pc:chgData name="Secretaria Iap" userId="1cc9d5c0-9e82-4f67-86a6-06a43378bb21" providerId="ADAL" clId="{8C5381B8-6F7F-4FAC-8EB7-B2ECB8B1F7BC}" dt="2026-05-02T02:31:55.099" v="137" actId="1076"/>
        <pc:sldMkLst>
          <pc:docMk/>
          <pc:sldMk cId="3519461686" sldId="262"/>
        </pc:sldMkLst>
        <pc:spChg chg="mod">
          <ac:chgData name="Secretaria Iap" userId="1cc9d5c0-9e82-4f67-86a6-06a43378bb21" providerId="ADAL" clId="{8C5381B8-6F7F-4FAC-8EB7-B2ECB8B1F7BC}" dt="2026-05-02T02:31:55.099" v="137" actId="1076"/>
          <ac:spMkLst>
            <pc:docMk/>
            <pc:sldMk cId="3519461686" sldId="262"/>
            <ac:spMk id="2" creationId="{8855A9C9-8542-8767-9820-00EED0604D21}"/>
          </ac:spMkLst>
        </pc:spChg>
        <pc:spChg chg="del">
          <ac:chgData name="Secretaria Iap" userId="1cc9d5c0-9e82-4f67-86a6-06a43378bb21" providerId="ADAL" clId="{8C5381B8-6F7F-4FAC-8EB7-B2ECB8B1F7BC}" dt="2026-05-02T02:12:14.650" v="49" actId="478"/>
          <ac:spMkLst>
            <pc:docMk/>
            <pc:sldMk cId="3519461686" sldId="262"/>
            <ac:spMk id="4" creationId="{11C4A24C-A005-BED8-5DDB-DB5286C65CE0}"/>
          </ac:spMkLst>
        </pc:spChg>
        <pc:spChg chg="add mod">
          <ac:chgData name="Secretaria Iap" userId="1cc9d5c0-9e82-4f67-86a6-06a43378bb21" providerId="ADAL" clId="{8C5381B8-6F7F-4FAC-8EB7-B2ECB8B1F7BC}" dt="2026-05-02T02:31:48.196" v="135" actId="207"/>
          <ac:spMkLst>
            <pc:docMk/>
            <pc:sldMk cId="3519461686" sldId="262"/>
            <ac:spMk id="6" creationId="{9089BA08-CD4A-4986-98D9-3A26B9D5F301}"/>
          </ac:spMkLst>
        </pc:spChg>
        <pc:picChg chg="add del mod">
          <ac:chgData name="Secretaria Iap" userId="1cc9d5c0-9e82-4f67-86a6-06a43378bb21" providerId="ADAL" clId="{8C5381B8-6F7F-4FAC-8EB7-B2ECB8B1F7BC}" dt="2026-05-02T02:12:38.369" v="55" actId="478"/>
          <ac:picMkLst>
            <pc:docMk/>
            <pc:sldMk cId="3519461686" sldId="262"/>
            <ac:picMk id="3074" creationId="{5CFCC444-63F0-47E4-98ED-BADE5A94F405}"/>
          </ac:picMkLst>
        </pc:picChg>
        <pc:picChg chg="add mod">
          <ac:chgData name="Secretaria Iap" userId="1cc9d5c0-9e82-4f67-86a6-06a43378bb21" providerId="ADAL" clId="{8C5381B8-6F7F-4FAC-8EB7-B2ECB8B1F7BC}" dt="2026-05-02T02:12:54.962" v="60" actId="1076"/>
          <ac:picMkLst>
            <pc:docMk/>
            <pc:sldMk cId="3519461686" sldId="262"/>
            <ac:picMk id="3076" creationId="{5EE73C59-B1CE-4BC2-9C30-81CBE45A9F48}"/>
          </ac:picMkLst>
        </pc:picChg>
      </pc:sldChg>
      <pc:sldChg chg="modSp add mod">
        <pc:chgData name="Secretaria Iap" userId="1cc9d5c0-9e82-4f67-86a6-06a43378bb21" providerId="ADAL" clId="{8C5381B8-6F7F-4FAC-8EB7-B2ECB8B1F7BC}" dt="2026-05-02T02:13:32.318" v="65" actId="20577"/>
        <pc:sldMkLst>
          <pc:docMk/>
          <pc:sldMk cId="3772726777" sldId="263"/>
        </pc:sldMkLst>
        <pc:spChg chg="mod">
          <ac:chgData name="Secretaria Iap" userId="1cc9d5c0-9e82-4f67-86a6-06a43378bb21" providerId="ADAL" clId="{8C5381B8-6F7F-4FAC-8EB7-B2ECB8B1F7BC}" dt="2026-05-02T02:13:32.318" v="65" actId="20577"/>
          <ac:spMkLst>
            <pc:docMk/>
            <pc:sldMk cId="3772726777" sldId="263"/>
            <ac:spMk id="4" creationId="{A71D0846-A6CE-5769-A76E-CDE4D5E087E0}"/>
          </ac:spMkLst>
        </pc:spChg>
      </pc:sldChg>
      <pc:sldChg chg="modSp add mod">
        <pc:chgData name="Secretaria Iap" userId="1cc9d5c0-9e82-4f67-86a6-06a43378bb21" providerId="ADAL" clId="{8C5381B8-6F7F-4FAC-8EB7-B2ECB8B1F7BC}" dt="2026-05-02T02:13:54.645" v="69" actId="20577"/>
        <pc:sldMkLst>
          <pc:docMk/>
          <pc:sldMk cId="3638008918" sldId="264"/>
        </pc:sldMkLst>
        <pc:spChg chg="mod">
          <ac:chgData name="Secretaria Iap" userId="1cc9d5c0-9e82-4f67-86a6-06a43378bb21" providerId="ADAL" clId="{8C5381B8-6F7F-4FAC-8EB7-B2ECB8B1F7BC}" dt="2026-05-02T02:13:54.645" v="69" actId="20577"/>
          <ac:spMkLst>
            <pc:docMk/>
            <pc:sldMk cId="3638008918" sldId="264"/>
            <ac:spMk id="4" creationId="{A71D0846-A6CE-5769-A76E-CDE4D5E087E0}"/>
          </ac:spMkLst>
        </pc:spChg>
      </pc:sldChg>
      <pc:sldChg chg="modSp add mod">
        <pc:chgData name="Secretaria Iap" userId="1cc9d5c0-9e82-4f67-86a6-06a43378bb21" providerId="ADAL" clId="{8C5381B8-6F7F-4FAC-8EB7-B2ECB8B1F7BC}" dt="2026-05-02T02:14:20.374" v="76"/>
        <pc:sldMkLst>
          <pc:docMk/>
          <pc:sldMk cId="398479135" sldId="265"/>
        </pc:sldMkLst>
        <pc:spChg chg="mod">
          <ac:chgData name="Secretaria Iap" userId="1cc9d5c0-9e82-4f67-86a6-06a43378bb21" providerId="ADAL" clId="{8C5381B8-6F7F-4FAC-8EB7-B2ECB8B1F7BC}" dt="2026-05-02T02:14:20.374" v="76"/>
          <ac:spMkLst>
            <pc:docMk/>
            <pc:sldMk cId="398479135" sldId="265"/>
            <ac:spMk id="4" creationId="{A71D0846-A6CE-5769-A76E-CDE4D5E087E0}"/>
          </ac:spMkLst>
        </pc:spChg>
      </pc:sldChg>
      <pc:sldChg chg="modSp add mod">
        <pc:chgData name="Secretaria Iap" userId="1cc9d5c0-9e82-4f67-86a6-06a43378bb21" providerId="ADAL" clId="{8C5381B8-6F7F-4FAC-8EB7-B2ECB8B1F7BC}" dt="2026-05-02T02:26:04.899" v="97" actId="20577"/>
        <pc:sldMkLst>
          <pc:docMk/>
          <pc:sldMk cId="989701866" sldId="266"/>
        </pc:sldMkLst>
        <pc:spChg chg="mod">
          <ac:chgData name="Secretaria Iap" userId="1cc9d5c0-9e82-4f67-86a6-06a43378bb21" providerId="ADAL" clId="{8C5381B8-6F7F-4FAC-8EB7-B2ECB8B1F7BC}" dt="2026-05-02T02:26:04.899" v="97" actId="20577"/>
          <ac:spMkLst>
            <pc:docMk/>
            <pc:sldMk cId="989701866" sldId="266"/>
            <ac:spMk id="4" creationId="{A71D0846-A6CE-5769-A76E-CDE4D5E087E0}"/>
          </ac:spMkLst>
        </pc:spChg>
      </pc:sldChg>
      <pc:sldChg chg="modSp add mod">
        <pc:chgData name="Secretaria Iap" userId="1cc9d5c0-9e82-4f67-86a6-06a43378bb21" providerId="ADAL" clId="{8C5381B8-6F7F-4FAC-8EB7-B2ECB8B1F7BC}" dt="2026-05-02T02:29:37.258" v="99" actId="20577"/>
        <pc:sldMkLst>
          <pc:docMk/>
          <pc:sldMk cId="190417742" sldId="267"/>
        </pc:sldMkLst>
        <pc:spChg chg="mod">
          <ac:chgData name="Secretaria Iap" userId="1cc9d5c0-9e82-4f67-86a6-06a43378bb21" providerId="ADAL" clId="{8C5381B8-6F7F-4FAC-8EB7-B2ECB8B1F7BC}" dt="2026-05-02T02:29:37.258" v="99" actId="20577"/>
          <ac:spMkLst>
            <pc:docMk/>
            <pc:sldMk cId="190417742" sldId="267"/>
            <ac:spMk id="4" creationId="{A71D0846-A6CE-5769-A76E-CDE4D5E087E0}"/>
          </ac:spMkLst>
        </pc:spChg>
      </pc:sldChg>
      <pc:sldChg chg="modSp add del mod">
        <pc:chgData name="Secretaria Iap" userId="1cc9d5c0-9e82-4f67-86a6-06a43378bb21" providerId="ADAL" clId="{8C5381B8-6F7F-4FAC-8EB7-B2ECB8B1F7BC}" dt="2026-05-02T02:34:51.818" v="138" actId="47"/>
        <pc:sldMkLst>
          <pc:docMk/>
          <pc:sldMk cId="972275413" sldId="268"/>
        </pc:sldMkLst>
        <pc:spChg chg="mod">
          <ac:chgData name="Secretaria Iap" userId="1cc9d5c0-9e82-4f67-86a6-06a43378bb21" providerId="ADAL" clId="{8C5381B8-6F7F-4FAC-8EB7-B2ECB8B1F7BC}" dt="2026-05-02T02:15:24.519" v="87"/>
          <ac:spMkLst>
            <pc:docMk/>
            <pc:sldMk cId="972275413" sldId="268"/>
            <ac:spMk id="4" creationId="{A71D0846-A6CE-5769-A76E-CDE4D5E087E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7843-7F7F-2267-3342-99B9FCBC9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9DB181-E302-216D-6ADF-1D146A4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CFCB02-16B5-E7E6-32CE-BE6AD7B1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1E2E8-A525-F4BB-C9D8-C7FA800C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2C1A6-8EB5-32E0-F9C3-E82A0B61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95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7A5B-7770-8289-CE07-D1D57C02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2C320D-81E0-68A8-ADA0-FB441696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00B72-3255-6D4D-BD65-591979EE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C5BA-CF36-6BA6-C548-AD5C5E5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2CE46-EC95-2CD4-BE68-25540175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26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69DE3-C514-BF78-E49E-254915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54D23-3B06-0ACE-7E2C-3183EF34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FB65D-7CD6-9137-5F58-75F9D740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10DEFE-D611-032A-2B0F-A6B36236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AFA08A-95CC-4E38-5858-C69BBD4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C8F41-529B-6D5D-EC10-B460D869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17B6C-D322-5BCE-99A3-E8AA94F2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95E5BB-0643-E653-1BAE-8E2BD9EEB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37539-A4FC-CFF0-5320-8689049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342B8B-3CB1-CED5-B9DA-C6BCDDD5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3EC82B-6352-07CE-3D1E-CE9E7B6E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1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94CC7-83A7-E2D9-BC92-D217918A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14062-53BD-4695-F9E9-CCBB70DD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86CF50-7228-C2CF-8D3F-5E0E985BD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63D908-B7C8-7A87-A499-C67CD1A52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B76FFD-EB5A-42F0-1C6D-F451DA39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00DED4-B0CD-6FB9-C850-FE57C4E1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CF5BA8-DFE6-738F-8661-8C84D397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6E58A65-CC14-9141-9444-82B440FB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82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F6EBF-2DFC-91D7-1042-8855C65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974DD7-910B-C62C-52A5-BDAF4C8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0D9E809-6549-80E4-2B60-389D5FBD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5D6171-3A74-6B09-8BDC-F88154BC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78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74FF53-351D-C06A-E0CD-BD78B86B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F21B6C-C904-20B1-9BB4-8A8E9FC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EC4F1D-F17E-BB33-0127-4E5BBC2F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4F01C-244B-FF19-B781-DADC48E7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401410-3601-6988-6884-814DCBB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2B4D3E-5969-0612-7DAC-C333E41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88DE5F-2418-C04F-295E-5C05D22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259600-5B58-DAF4-BE65-27C98F6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68F1C-57F1-AFDB-9F7F-80F7AF9C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65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A0DEE-7802-4D6A-577C-C6544846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9D03A0-C0F4-B871-4A3C-00C4EE317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C6014-1B4D-0D84-EB0B-C78AC665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E4AE8F-8223-9C33-37B7-08324BBB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F6BC8E-A04B-1D9C-FE8C-F75D61A6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B9577-B68C-AB5F-DC22-3CCA2442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7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5DE25-642D-7D04-943B-FDAD36ED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DF573-3703-D7B7-F5EE-25256700F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82325-305C-E4B9-5960-49943FC2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B93D7-0BB4-F150-9F6E-6E6C591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9F3109-B4BF-2092-56CE-39C76E2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9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AD9BA9-64EF-8638-6EEE-455FEDEBE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952C83-9706-E0F5-9463-BA40F221B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8111BC-1E3F-BD2D-AB01-B25092E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628C5-0AF8-D2D3-09F4-AFA10DAD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D0962-82B6-FFDF-3E75-41F366F8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30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06EDE-FB17-110F-B543-CC9C014A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D9294-EECB-B33C-ED50-991C7111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A3054-B6C9-B1E6-986F-FD81C47D5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849C1-55EE-3305-4D5E-0733E0D9B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219FD-2BED-4E90-EB8E-D5EF72A76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5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21E4400-F870-FD47-1D1D-71F988712914}"/>
              </a:ext>
            </a:extLst>
          </p:cNvPr>
          <p:cNvSpPr txBox="1"/>
          <p:nvPr/>
        </p:nvSpPr>
        <p:spPr>
          <a:xfrm>
            <a:off x="0" y="5447265"/>
            <a:ext cx="121920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Pr. José Lima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B084A0D-D0F3-3591-02A6-F223D0FF68F9}"/>
              </a:ext>
            </a:extLst>
          </p:cNvPr>
          <p:cNvSpPr txBox="1"/>
          <p:nvPr/>
        </p:nvSpPr>
        <p:spPr>
          <a:xfrm>
            <a:off x="0" y="4644840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PROMOTOR DO ENSINO </a:t>
            </a:r>
          </a:p>
        </p:txBody>
      </p:sp>
    </p:spTree>
    <p:extLst>
      <p:ext uri="{BB962C8B-B14F-4D97-AF65-F5344CB8AC3E}">
        <p14:creationId xmlns:p14="http://schemas.microsoft.com/office/powerpoint/2010/main" val="10789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0" y="3044279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I- A MISSÃO DE JESUS E DO ESPÍRITO SANTO.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1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0" y="3044279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II- ⁠O CONHECEDOR DAS MENTES DIVINAS.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72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0" y="3044279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III- ⁠O PROMOTOR NO TEMPO INTERMEDIÁRIO.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0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0" y="3044279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IV- ⁠O ESPÍRITO COMO PROMOTOR DO ENSINO.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0" y="2705725"/>
            <a:ext cx="1219200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4.1. O RESULTADO INTELECTUAL EM NÓS - O ENSINO DE CRISTO (14:26)..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70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0" y="2705725"/>
            <a:ext cx="1219200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4.2. O RESULTADO EMOCIONAL EM NÓS: A PAZ DE CRISTO (14:27)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7B4F-345A-8E87-620F-BFA7BAFF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855A9C9-8542-8767-9820-00EED0604D21}"/>
              </a:ext>
            </a:extLst>
          </p:cNvPr>
          <p:cNvSpPr txBox="1"/>
          <p:nvPr/>
        </p:nvSpPr>
        <p:spPr>
          <a:xfrm>
            <a:off x="546846" y="2119392"/>
            <a:ext cx="4105836" cy="3477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 O DIABO SE APROXIMA, A CONVERSA TERMINA (14:30-31)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EE73C59-B1CE-4BC2-9C30-81CBE45A9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3" y="1416424"/>
            <a:ext cx="5875617" cy="440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089BA08-CD4A-4986-98D9-3A26B9D5F301}"/>
              </a:ext>
            </a:extLst>
          </p:cNvPr>
          <p:cNvSpPr txBox="1"/>
          <p:nvPr/>
        </p:nvSpPr>
        <p:spPr>
          <a:xfrm>
            <a:off x="546846" y="1349951"/>
            <a:ext cx="410583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CONCLUSÃO</a:t>
            </a:r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1946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63B21308E0F11448DD3C800C8932F6B" ma:contentTypeVersion="16" ma:contentTypeDescription="Crie um novo documento." ma:contentTypeScope="" ma:versionID="3b19eb47ac05a82173800660f4988802">
  <xsd:schema xmlns:xsd="http://www.w3.org/2001/XMLSchema" xmlns:xs="http://www.w3.org/2001/XMLSchema" xmlns:p="http://schemas.microsoft.com/office/2006/metadata/properties" xmlns:ns2="b16403f1-8bd8-4d14-91cd-a7129a9beb15" xmlns:ns3="d6b21d33-621b-4c26-a5f9-8f06bba1edf5" targetNamespace="http://schemas.microsoft.com/office/2006/metadata/properties" ma:root="true" ma:fieldsID="f90893ac18d8fee4da1e0962fcb3de8c" ns2:_="" ns3:_="">
    <xsd:import namespace="b16403f1-8bd8-4d14-91cd-a7129a9beb15"/>
    <xsd:import namespace="d6b21d33-621b-4c26-a5f9-8f06bba1ed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403f1-8bd8-4d14-91cd-a7129a9beb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8248c605-be7e-49bf-a377-eb7ff6acb9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21d33-621b-4c26-a5f9-8f06bba1edf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b34af78-69a8-492e-ab77-2819442dbcd0}" ma:internalName="TaxCatchAll" ma:showField="CatchAllData" ma:web="d6b21d33-621b-4c26-a5f9-8f06bba1ed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16403f1-8bd8-4d14-91cd-a7129a9beb15">
      <Terms xmlns="http://schemas.microsoft.com/office/infopath/2007/PartnerControls"/>
    </lcf76f155ced4ddcb4097134ff3c332f>
    <TaxCatchAll xmlns="d6b21d33-621b-4c26-a5f9-8f06bba1edf5" xsi:nil="true"/>
  </documentManagement>
</p:properties>
</file>

<file path=customXml/itemProps1.xml><?xml version="1.0" encoding="utf-8"?>
<ds:datastoreItem xmlns:ds="http://schemas.openxmlformats.org/officeDocument/2006/customXml" ds:itemID="{2CAFC3E6-0346-4D18-B127-25079DB302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6403f1-8bd8-4d14-91cd-a7129a9beb15"/>
    <ds:schemaRef ds:uri="d6b21d33-621b-4c26-a5f9-8f06bba1ed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E3FF3A-B6F4-4A0C-B8D8-DB3826583A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C05AF6-D8BC-4F99-85E4-AD73B8ADB95A}">
  <ds:schemaRefs>
    <ds:schemaRef ds:uri="http://schemas.microsoft.com/office/2006/metadata/properties"/>
    <ds:schemaRef ds:uri="http://schemas.microsoft.com/office/infopath/2007/PartnerControls"/>
    <ds:schemaRef ds:uri="b16403f1-8bd8-4d14-91cd-a7129a9beb15"/>
    <ds:schemaRef ds:uri="d6b21d33-621b-4c26-a5f9-8f06bba1edf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87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Secretaria Iap</cp:lastModifiedBy>
  <cp:revision>9</cp:revision>
  <dcterms:created xsi:type="dcterms:W3CDTF">2026-01-19T14:38:39Z</dcterms:created>
  <dcterms:modified xsi:type="dcterms:W3CDTF">2026-05-02T02:48:31Z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0x010100C63B21308E0F11448DD3C800C8932F6B</vt:lpwstr>
  </property>
  <property fmtid="{D5CDD505-2E9C-101B-9397-08002B2CF9AE}" pid="3" name="MediaServiceImageTags">
    <vt:lpwstr/>
  </property>
</Properties>
</file>