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17.jpg" ContentType="image/unknown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5"/>
  </p:notesMasterIdLst>
  <p:sldIdLst>
    <p:sldId id="256" r:id="rId3"/>
    <p:sldId id="263" r:id="rId4"/>
    <p:sldId id="264" r:id="rId5"/>
    <p:sldId id="265" r:id="rId6"/>
    <p:sldId id="266" r:id="rId7"/>
    <p:sldId id="267" r:id="rId8"/>
    <p:sldId id="257" r:id="rId9"/>
    <p:sldId id="270" r:id="rId10"/>
    <p:sldId id="271" r:id="rId11"/>
    <p:sldId id="272" r:id="rId12"/>
    <p:sldId id="298" r:id="rId13"/>
    <p:sldId id="299" r:id="rId14"/>
    <p:sldId id="300" r:id="rId15"/>
    <p:sldId id="301" r:id="rId16"/>
    <p:sldId id="303" r:id="rId17"/>
    <p:sldId id="304" r:id="rId18"/>
    <p:sldId id="269" r:id="rId19"/>
    <p:sldId id="305" r:id="rId20"/>
    <p:sldId id="306" r:id="rId21"/>
    <p:sldId id="307" r:id="rId22"/>
    <p:sldId id="308" r:id="rId23"/>
    <p:sldId id="309" r:id="rId24"/>
    <p:sldId id="310" r:id="rId25"/>
    <p:sldId id="311" r:id="rId26"/>
    <p:sldId id="312" r:id="rId27"/>
    <p:sldId id="313" r:id="rId28"/>
    <p:sldId id="480" r:id="rId29"/>
    <p:sldId id="481" r:id="rId30"/>
    <p:sldId id="314" r:id="rId31"/>
    <p:sldId id="316" r:id="rId32"/>
    <p:sldId id="317" r:id="rId33"/>
    <p:sldId id="315" r:id="rId34"/>
    <p:sldId id="318" r:id="rId35"/>
    <p:sldId id="319" r:id="rId36"/>
    <p:sldId id="320" r:id="rId37"/>
    <p:sldId id="321" r:id="rId38"/>
    <p:sldId id="322" r:id="rId39"/>
    <p:sldId id="325" r:id="rId40"/>
    <p:sldId id="323" r:id="rId41"/>
    <p:sldId id="327" r:id="rId42"/>
    <p:sldId id="326" r:id="rId43"/>
    <p:sldId id="324" r:id="rId44"/>
    <p:sldId id="328" r:id="rId45"/>
    <p:sldId id="329" r:id="rId46"/>
    <p:sldId id="330" r:id="rId47"/>
    <p:sldId id="331" r:id="rId48"/>
    <p:sldId id="483" r:id="rId49"/>
    <p:sldId id="484" r:id="rId50"/>
    <p:sldId id="482" r:id="rId51"/>
    <p:sldId id="478" r:id="rId52"/>
    <p:sldId id="479" r:id="rId53"/>
    <p:sldId id="259" r:id="rId5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4B4B"/>
    <a:srgbClr val="D8A54A"/>
    <a:srgbClr val="A8977B"/>
    <a:srgbClr val="082B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38" autoAdjust="0"/>
    <p:restoredTop sz="94660"/>
  </p:normalViewPr>
  <p:slideViewPr>
    <p:cSldViewPr snapToGrid="0">
      <p:cViewPr varScale="1">
        <p:scale>
          <a:sx n="71" d="100"/>
          <a:sy n="71" d="100"/>
        </p:scale>
        <p:origin x="62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n Rocha" userId="5c116c52e5c7e3b2" providerId="LiveId" clId="{2DBE6206-2810-4DBB-B6B9-E59268182986}"/>
    <pc:docChg chg="undo custSel addSld delSld modSld sldOrd">
      <pc:chgData name="Alan Rocha" userId="5c116c52e5c7e3b2" providerId="LiveId" clId="{2DBE6206-2810-4DBB-B6B9-E59268182986}" dt="2026-05-02T12:18:18.959" v="1413"/>
      <pc:docMkLst>
        <pc:docMk/>
      </pc:docMkLst>
      <pc:sldChg chg="modSp mod modAnim">
        <pc:chgData name="Alan Rocha" userId="5c116c52e5c7e3b2" providerId="LiveId" clId="{2DBE6206-2810-4DBB-B6B9-E59268182986}" dt="2026-05-01T05:53:01.693" v="1025" actId="1076"/>
        <pc:sldMkLst>
          <pc:docMk/>
          <pc:sldMk cId="1078935635" sldId="256"/>
        </pc:sldMkLst>
        <pc:spChg chg="mod">
          <ac:chgData name="Alan Rocha" userId="5c116c52e5c7e3b2" providerId="LiveId" clId="{2DBE6206-2810-4DBB-B6B9-E59268182986}" dt="2026-05-01T05:52:58.373" v="1024" actId="1076"/>
          <ac:spMkLst>
            <pc:docMk/>
            <pc:sldMk cId="1078935635" sldId="256"/>
            <ac:spMk id="2" creationId="{1B084A0D-D0F3-3591-02A6-F223D0FF68F9}"/>
          </ac:spMkLst>
        </pc:spChg>
        <pc:spChg chg="mod">
          <ac:chgData name="Alan Rocha" userId="5c116c52e5c7e3b2" providerId="LiveId" clId="{2DBE6206-2810-4DBB-B6B9-E59268182986}" dt="2026-05-01T05:53:01.693" v="1025" actId="1076"/>
          <ac:spMkLst>
            <pc:docMk/>
            <pc:sldMk cId="1078935635" sldId="256"/>
            <ac:spMk id="5" creationId="{021E4400-F870-FD47-1D1D-71F988712914}"/>
          </ac:spMkLst>
        </pc:spChg>
      </pc:sldChg>
      <pc:sldChg chg="addSp delSp modSp mod">
        <pc:chgData name="Alan Rocha" userId="5c116c52e5c7e3b2" providerId="LiveId" clId="{2DBE6206-2810-4DBB-B6B9-E59268182986}" dt="2026-05-01T15:56:03.959" v="1249" actId="1076"/>
        <pc:sldMkLst>
          <pc:docMk/>
          <pc:sldMk cId="4277040577" sldId="257"/>
        </pc:sldMkLst>
        <pc:spChg chg="mod">
          <ac:chgData name="Alan Rocha" userId="5c116c52e5c7e3b2" providerId="LiveId" clId="{2DBE6206-2810-4DBB-B6B9-E59268182986}" dt="2026-05-01T15:56:00.321" v="1243" actId="121"/>
          <ac:spMkLst>
            <pc:docMk/>
            <pc:sldMk cId="4277040577" sldId="257"/>
            <ac:spMk id="2" creationId="{D055E2CF-6DE6-1D8A-24C0-A03B046A8A72}"/>
          </ac:spMkLst>
        </pc:spChg>
        <pc:spChg chg="mod">
          <ac:chgData name="Alan Rocha" userId="5c116c52e5c7e3b2" providerId="LiveId" clId="{2DBE6206-2810-4DBB-B6B9-E59268182986}" dt="2026-05-01T15:55:58.163" v="1238" actId="14100"/>
          <ac:spMkLst>
            <pc:docMk/>
            <pc:sldMk cId="4277040577" sldId="257"/>
            <ac:spMk id="4" creationId="{BD1E01DE-B814-D6F0-7F25-EECE7853662E}"/>
          </ac:spMkLst>
        </pc:spChg>
        <pc:picChg chg="add del mod">
          <ac:chgData name="Alan Rocha" userId="5c116c52e5c7e3b2" providerId="LiveId" clId="{2DBE6206-2810-4DBB-B6B9-E59268182986}" dt="2026-05-01T15:56:03.959" v="1249" actId="1076"/>
          <ac:picMkLst>
            <pc:docMk/>
            <pc:sldMk cId="4277040577" sldId="257"/>
            <ac:picMk id="5" creationId="{E21F87F7-F508-2139-FE9F-CED3E911FC95}"/>
          </ac:picMkLst>
        </pc:picChg>
      </pc:sldChg>
      <pc:sldChg chg="modSp mod">
        <pc:chgData name="Alan Rocha" userId="5c116c52e5c7e3b2" providerId="LiveId" clId="{2DBE6206-2810-4DBB-B6B9-E59268182986}" dt="2026-05-01T06:10:46.885" v="1082" actId="20577"/>
        <pc:sldMkLst>
          <pc:docMk/>
          <pc:sldMk cId="438824227" sldId="259"/>
        </pc:sldMkLst>
        <pc:spChg chg="mod">
          <ac:chgData name="Alan Rocha" userId="5c116c52e5c7e3b2" providerId="LiveId" clId="{2DBE6206-2810-4DBB-B6B9-E59268182986}" dt="2026-05-01T06:10:46.885" v="1082" actId="20577"/>
          <ac:spMkLst>
            <pc:docMk/>
            <pc:sldMk cId="438824227" sldId="259"/>
            <ac:spMk id="2" creationId="{94B24DE4-83BD-FA12-DBF6-88DAC0041CC4}"/>
          </ac:spMkLst>
        </pc:spChg>
        <pc:spChg chg="mod">
          <ac:chgData name="Alan Rocha" userId="5c116c52e5c7e3b2" providerId="LiveId" clId="{2DBE6206-2810-4DBB-B6B9-E59268182986}" dt="2026-05-01T05:44:53.528" v="979" actId="404"/>
          <ac:spMkLst>
            <pc:docMk/>
            <pc:sldMk cId="438824227" sldId="259"/>
            <ac:spMk id="3" creationId="{CADF31CC-D017-7D4C-7CD0-A1F9FC4D7136}"/>
          </ac:spMkLst>
        </pc:spChg>
      </pc:sldChg>
      <pc:sldChg chg="modSp del mod">
        <pc:chgData name="Alan Rocha" userId="5c116c52e5c7e3b2" providerId="LiveId" clId="{2DBE6206-2810-4DBB-B6B9-E59268182986}" dt="2026-05-01T04:19:04.925" v="343" actId="47"/>
        <pc:sldMkLst>
          <pc:docMk/>
          <pc:sldMk cId="2616083853" sldId="260"/>
        </pc:sldMkLst>
        <pc:spChg chg="mod">
          <ac:chgData name="Alan Rocha" userId="5c116c52e5c7e3b2" providerId="LiveId" clId="{2DBE6206-2810-4DBB-B6B9-E59268182986}" dt="2026-05-01T04:07:34.747" v="165" actId="255"/>
          <ac:spMkLst>
            <pc:docMk/>
            <pc:sldMk cId="2616083853" sldId="260"/>
            <ac:spMk id="2" creationId="{04B6F41A-6A83-ADB4-AEA2-1790BCEF35D3}"/>
          </ac:spMkLst>
        </pc:spChg>
        <pc:spChg chg="mod">
          <ac:chgData name="Alan Rocha" userId="5c116c52e5c7e3b2" providerId="LiveId" clId="{2DBE6206-2810-4DBB-B6B9-E59268182986}" dt="2026-05-01T04:08:03.690" v="171"/>
          <ac:spMkLst>
            <pc:docMk/>
            <pc:sldMk cId="2616083853" sldId="260"/>
            <ac:spMk id="4" creationId="{3ED13B6A-FF19-F536-451C-9F39ED53F325}"/>
          </ac:spMkLst>
        </pc:spChg>
      </pc:sldChg>
      <pc:sldChg chg="addSp del">
        <pc:chgData name="Alan Rocha" userId="5c116c52e5c7e3b2" providerId="LiveId" clId="{2DBE6206-2810-4DBB-B6B9-E59268182986}" dt="2026-05-01T05:42:48.739" v="938" actId="47"/>
        <pc:sldMkLst>
          <pc:docMk/>
          <pc:sldMk cId="3524107805" sldId="261"/>
        </pc:sldMkLst>
        <pc:picChg chg="add">
          <ac:chgData name="Alan Rocha" userId="5c116c52e5c7e3b2" providerId="LiveId" clId="{2DBE6206-2810-4DBB-B6B9-E59268182986}" dt="2026-05-01T04:08:42.141" v="174"/>
          <ac:picMkLst>
            <pc:docMk/>
            <pc:sldMk cId="3524107805" sldId="261"/>
            <ac:picMk id="2" creationId="{4F4DF267-625F-F71A-22A8-AC87F5D8EDEE}"/>
          </ac:picMkLst>
        </pc:picChg>
        <pc:picChg chg="add">
          <ac:chgData name="Alan Rocha" userId="5c116c52e5c7e3b2" providerId="LiveId" clId="{2DBE6206-2810-4DBB-B6B9-E59268182986}" dt="2026-05-01T04:28:18.855" v="407"/>
          <ac:picMkLst>
            <pc:docMk/>
            <pc:sldMk cId="3524107805" sldId="261"/>
            <ac:picMk id="3" creationId="{3A8ACB62-1E04-632B-3968-2C2048902CC5}"/>
          </ac:picMkLst>
        </pc:picChg>
      </pc:sldChg>
      <pc:sldChg chg="del">
        <pc:chgData name="Alan Rocha" userId="5c116c52e5c7e3b2" providerId="LiveId" clId="{2DBE6206-2810-4DBB-B6B9-E59268182986}" dt="2026-05-01T05:42:50.990" v="939" actId="47"/>
        <pc:sldMkLst>
          <pc:docMk/>
          <pc:sldMk cId="3519461686" sldId="262"/>
        </pc:sldMkLst>
      </pc:sldChg>
      <pc:sldChg chg="addSp delSp modSp mod ord">
        <pc:chgData name="Alan Rocha" userId="5c116c52e5c7e3b2" providerId="LiveId" clId="{2DBE6206-2810-4DBB-B6B9-E59268182986}" dt="2026-05-01T16:00:26.065" v="1264" actId="14100"/>
        <pc:sldMkLst>
          <pc:docMk/>
          <pc:sldMk cId="2008214515" sldId="263"/>
        </pc:sldMkLst>
        <pc:spChg chg="mod">
          <ac:chgData name="Alan Rocha" userId="5c116c52e5c7e3b2" providerId="LiveId" clId="{2DBE6206-2810-4DBB-B6B9-E59268182986}" dt="2026-05-01T16:00:26.065" v="1264" actId="14100"/>
          <ac:spMkLst>
            <pc:docMk/>
            <pc:sldMk cId="2008214515" sldId="263"/>
            <ac:spMk id="4" creationId="{D78383D6-14CC-C97C-8F52-8BC35E22C6FC}"/>
          </ac:spMkLst>
        </pc:spChg>
        <pc:picChg chg="del">
          <ac:chgData name="Alan Rocha" userId="5c116c52e5c7e3b2" providerId="LiveId" clId="{2DBE6206-2810-4DBB-B6B9-E59268182986}" dt="2026-05-01T15:57:22.864" v="1259" actId="478"/>
          <ac:picMkLst>
            <pc:docMk/>
            <pc:sldMk cId="2008214515" sldId="263"/>
            <ac:picMk id="3" creationId="{1C426BB0-EA79-FE3D-F5DB-93DEF53F55AF}"/>
          </ac:picMkLst>
        </pc:picChg>
        <pc:picChg chg="add del mod">
          <ac:chgData name="Alan Rocha" userId="5c116c52e5c7e3b2" providerId="LiveId" clId="{2DBE6206-2810-4DBB-B6B9-E59268182986}" dt="2026-05-01T15:43:31.527" v="1176" actId="21"/>
          <ac:picMkLst>
            <pc:docMk/>
            <pc:sldMk cId="2008214515" sldId="263"/>
            <ac:picMk id="5" creationId="{CABD3CF4-BD6F-C8E6-77BD-0B64491C011E}"/>
          </ac:picMkLst>
        </pc:picChg>
        <pc:picChg chg="add mod">
          <ac:chgData name="Alan Rocha" userId="5c116c52e5c7e3b2" providerId="LiveId" clId="{2DBE6206-2810-4DBB-B6B9-E59268182986}" dt="2026-05-01T15:57:02.279" v="1258" actId="14100"/>
          <ac:picMkLst>
            <pc:docMk/>
            <pc:sldMk cId="2008214515" sldId="263"/>
            <ac:picMk id="6" creationId="{E21F87F7-F508-2139-FE9F-CED3E911FC95}"/>
          </ac:picMkLst>
        </pc:picChg>
      </pc:sldChg>
      <pc:sldChg chg="del">
        <pc:chgData name="Alan Rocha" userId="5c116c52e5c7e3b2" providerId="LiveId" clId="{2DBE6206-2810-4DBB-B6B9-E59268182986}" dt="2026-05-01T03:25:32.340" v="38" actId="47"/>
        <pc:sldMkLst>
          <pc:docMk/>
          <pc:sldMk cId="453234291" sldId="268"/>
        </pc:sldMkLst>
      </pc:sldChg>
      <pc:sldChg chg="addSp modSp mod modAnim">
        <pc:chgData name="Alan Rocha" userId="5c116c52e5c7e3b2" providerId="LiveId" clId="{2DBE6206-2810-4DBB-B6B9-E59268182986}" dt="2026-05-01T05:58:12.902" v="1029"/>
        <pc:sldMkLst>
          <pc:docMk/>
          <pc:sldMk cId="2505397315" sldId="269"/>
        </pc:sldMkLst>
        <pc:spChg chg="mod">
          <ac:chgData name="Alan Rocha" userId="5c116c52e5c7e3b2" providerId="LiveId" clId="{2DBE6206-2810-4DBB-B6B9-E59268182986}" dt="2026-05-01T04:19:15.048" v="344" actId="404"/>
          <ac:spMkLst>
            <pc:docMk/>
            <pc:sldMk cId="2505397315" sldId="269"/>
            <ac:spMk id="2" creationId="{237137E8-2103-101F-C5A9-048EE968237E}"/>
          </ac:spMkLst>
        </pc:spChg>
        <pc:spChg chg="mod">
          <ac:chgData name="Alan Rocha" userId="5c116c52e5c7e3b2" providerId="LiveId" clId="{2DBE6206-2810-4DBB-B6B9-E59268182986}" dt="2026-05-01T04:18:53.659" v="342" actId="14100"/>
          <ac:spMkLst>
            <pc:docMk/>
            <pc:sldMk cId="2505397315" sldId="269"/>
            <ac:spMk id="4" creationId="{D62F4C33-3CC7-9732-30CA-1B2151300E72}"/>
          </ac:spMkLst>
        </pc:spChg>
        <pc:picChg chg="add">
          <ac:chgData name="Alan Rocha" userId="5c116c52e5c7e3b2" providerId="LiveId" clId="{2DBE6206-2810-4DBB-B6B9-E59268182986}" dt="2026-05-01T03:18:21.423" v="2"/>
          <ac:picMkLst>
            <pc:docMk/>
            <pc:sldMk cId="2505397315" sldId="269"/>
            <ac:picMk id="5" creationId="{F405DE47-CC74-28AA-D4D9-D022031CC8BB}"/>
          </ac:picMkLst>
        </pc:picChg>
      </pc:sldChg>
      <pc:sldChg chg="modAnim">
        <pc:chgData name="Alan Rocha" userId="5c116c52e5c7e3b2" providerId="LiveId" clId="{2DBE6206-2810-4DBB-B6B9-E59268182986}" dt="2026-05-01T05:55:35.034" v="1027"/>
        <pc:sldMkLst>
          <pc:docMk/>
          <pc:sldMk cId="1344252103" sldId="270"/>
        </pc:sldMkLst>
      </pc:sldChg>
      <pc:sldChg chg="modTransition">
        <pc:chgData name="Alan Rocha" userId="5c116c52e5c7e3b2" providerId="LiveId" clId="{2DBE6206-2810-4DBB-B6B9-E59268182986}" dt="2026-05-01T05:56:05.737" v="1028"/>
        <pc:sldMkLst>
          <pc:docMk/>
          <pc:sldMk cId="4017743767" sldId="271"/>
        </pc:sldMkLst>
      </pc:sldChg>
      <pc:sldChg chg="add del setBg">
        <pc:chgData name="Alan Rocha" userId="5c116c52e5c7e3b2" providerId="LiveId" clId="{2DBE6206-2810-4DBB-B6B9-E59268182986}" dt="2026-05-01T03:18:20.979" v="1"/>
        <pc:sldMkLst>
          <pc:docMk/>
          <pc:sldMk cId="217743099" sldId="272"/>
        </pc:sldMkLst>
      </pc:sldChg>
      <pc:sldChg chg="addSp delSp modSp add mod">
        <pc:chgData name="Alan Rocha" userId="5c116c52e5c7e3b2" providerId="LiveId" clId="{2DBE6206-2810-4DBB-B6B9-E59268182986}" dt="2026-05-01T03:22:14.921" v="37" actId="1076"/>
        <pc:sldMkLst>
          <pc:docMk/>
          <pc:sldMk cId="641759399" sldId="272"/>
        </pc:sldMkLst>
        <pc:spChg chg="mod">
          <ac:chgData name="Alan Rocha" userId="5c116c52e5c7e3b2" providerId="LiveId" clId="{2DBE6206-2810-4DBB-B6B9-E59268182986}" dt="2026-05-01T03:22:14.921" v="37" actId="1076"/>
          <ac:spMkLst>
            <pc:docMk/>
            <pc:sldMk cId="641759399" sldId="272"/>
            <ac:spMk id="4" creationId="{9435C388-51EA-ED66-C80A-4B4F5010703D}"/>
          </ac:spMkLst>
        </pc:spChg>
        <pc:picChg chg="add del mod modCrop">
          <ac:chgData name="Alan Rocha" userId="5c116c52e5c7e3b2" providerId="LiveId" clId="{2DBE6206-2810-4DBB-B6B9-E59268182986}" dt="2026-05-01T03:20:58.687" v="24" actId="21"/>
          <ac:picMkLst>
            <pc:docMk/>
            <pc:sldMk cId="641759399" sldId="272"/>
            <ac:picMk id="3" creationId="{83CAE9C7-5F85-9756-EFDA-E279A8AD22DD}"/>
          </ac:picMkLst>
        </pc:picChg>
        <pc:picChg chg="add mod">
          <ac:chgData name="Alan Rocha" userId="5c116c52e5c7e3b2" providerId="LiveId" clId="{2DBE6206-2810-4DBB-B6B9-E59268182986}" dt="2026-05-01T03:21:12.791" v="28" actId="14100"/>
          <ac:picMkLst>
            <pc:docMk/>
            <pc:sldMk cId="641759399" sldId="272"/>
            <ac:picMk id="5" creationId="{83CAE9C7-5F85-9756-EFDA-E279A8AD22DD}"/>
          </ac:picMkLst>
        </pc:picChg>
      </pc:sldChg>
      <pc:sldChg chg="add del setBg">
        <pc:chgData name="Alan Rocha" userId="5c116c52e5c7e3b2" providerId="LiveId" clId="{2DBE6206-2810-4DBB-B6B9-E59268182986}" dt="2026-05-01T03:18:31.141" v="4"/>
        <pc:sldMkLst>
          <pc:docMk/>
          <pc:sldMk cId="2923441457" sldId="272"/>
        </pc:sldMkLst>
      </pc:sldChg>
      <pc:sldChg chg="add del setBg">
        <pc:chgData name="Alan Rocha" userId="5c116c52e5c7e3b2" providerId="LiveId" clId="{2DBE6206-2810-4DBB-B6B9-E59268182986}" dt="2026-05-01T03:18:42.228" v="8"/>
        <pc:sldMkLst>
          <pc:docMk/>
          <pc:sldMk cId="2361239216" sldId="273"/>
        </pc:sldMkLst>
      </pc:sldChg>
      <pc:sldChg chg="addSp delSp modSp add mod">
        <pc:chgData name="Alan Rocha" userId="5c116c52e5c7e3b2" providerId="LiveId" clId="{2DBE6206-2810-4DBB-B6B9-E59268182986}" dt="2026-05-01T03:28:36.818" v="51" actId="1076"/>
        <pc:sldMkLst>
          <pc:docMk/>
          <pc:sldMk cId="1587747664" sldId="298"/>
        </pc:sldMkLst>
        <pc:spChg chg="add del mod">
          <ac:chgData name="Alan Rocha" userId="5c116c52e5c7e3b2" providerId="LiveId" clId="{2DBE6206-2810-4DBB-B6B9-E59268182986}" dt="2026-05-01T03:28:24.517" v="49" actId="478"/>
          <ac:spMkLst>
            <pc:docMk/>
            <pc:sldMk cId="1587747664" sldId="298"/>
            <ac:spMk id="3" creationId="{56C8A33F-3296-7694-88FF-4CBDB14DE0EE}"/>
          </ac:spMkLst>
        </pc:spChg>
        <pc:spChg chg="del">
          <ac:chgData name="Alan Rocha" userId="5c116c52e5c7e3b2" providerId="LiveId" clId="{2DBE6206-2810-4DBB-B6B9-E59268182986}" dt="2026-05-01T03:27:00.959" v="41" actId="478"/>
          <ac:spMkLst>
            <pc:docMk/>
            <pc:sldMk cId="1587747664" sldId="298"/>
            <ac:spMk id="8" creationId="{7C15417D-05B8-DEB6-77A2-6DE234BC1BF6}"/>
          </ac:spMkLst>
        </pc:spChg>
        <pc:spChg chg="del">
          <ac:chgData name="Alan Rocha" userId="5c116c52e5c7e3b2" providerId="LiveId" clId="{2DBE6206-2810-4DBB-B6B9-E59268182986}" dt="2026-05-01T03:27:05.644" v="42" actId="478"/>
          <ac:spMkLst>
            <pc:docMk/>
            <pc:sldMk cId="1587747664" sldId="298"/>
            <ac:spMk id="9" creationId="{AA319070-9E63-9ECC-32FA-D0C1ADC28426}"/>
          </ac:spMkLst>
        </pc:spChg>
        <pc:picChg chg="add mod">
          <ac:chgData name="Alan Rocha" userId="5c116c52e5c7e3b2" providerId="LiveId" clId="{2DBE6206-2810-4DBB-B6B9-E59268182986}" dt="2026-05-01T03:28:36.818" v="51" actId="1076"/>
          <ac:picMkLst>
            <pc:docMk/>
            <pc:sldMk cId="1587747664" sldId="298"/>
            <ac:picMk id="5" creationId="{790182BE-7DB2-68BC-1E5A-23164BED4F1B}"/>
          </ac:picMkLst>
        </pc:picChg>
        <pc:picChg chg="add del">
          <ac:chgData name="Alan Rocha" userId="5c116c52e5c7e3b2" providerId="LiveId" clId="{2DBE6206-2810-4DBB-B6B9-E59268182986}" dt="2026-05-01T03:28:19.577" v="48" actId="478"/>
          <ac:picMkLst>
            <pc:docMk/>
            <pc:sldMk cId="1587747664" sldId="298"/>
            <ac:picMk id="7" creationId="{B1CA2989-6FAA-94BB-D3CE-AE8BD4EECD35}"/>
          </ac:picMkLst>
        </pc:picChg>
      </pc:sldChg>
      <pc:sldChg chg="modSp add mod">
        <pc:chgData name="Alan Rocha" userId="5c116c52e5c7e3b2" providerId="LiveId" clId="{2DBE6206-2810-4DBB-B6B9-E59268182986}" dt="2026-05-01T03:30:33.837" v="58" actId="207"/>
        <pc:sldMkLst>
          <pc:docMk/>
          <pc:sldMk cId="53302963" sldId="299"/>
        </pc:sldMkLst>
        <pc:spChg chg="mod">
          <ac:chgData name="Alan Rocha" userId="5c116c52e5c7e3b2" providerId="LiveId" clId="{2DBE6206-2810-4DBB-B6B9-E59268182986}" dt="2026-05-01T03:30:17.776" v="57" actId="207"/>
          <ac:spMkLst>
            <pc:docMk/>
            <pc:sldMk cId="53302963" sldId="299"/>
            <ac:spMk id="8" creationId="{1516FABB-F986-6358-4DA0-EF7E7D67ED29}"/>
          </ac:spMkLst>
        </pc:spChg>
        <pc:spChg chg="mod">
          <ac:chgData name="Alan Rocha" userId="5c116c52e5c7e3b2" providerId="LiveId" clId="{2DBE6206-2810-4DBB-B6B9-E59268182986}" dt="2026-05-01T03:30:33.837" v="58" actId="207"/>
          <ac:spMkLst>
            <pc:docMk/>
            <pc:sldMk cId="53302963" sldId="299"/>
            <ac:spMk id="9" creationId="{C426A1A0-1ABC-5303-B8B6-9176C4E89A33}"/>
          </ac:spMkLst>
        </pc:spChg>
      </pc:sldChg>
      <pc:sldChg chg="modSp add mod">
        <pc:chgData name="Alan Rocha" userId="5c116c52e5c7e3b2" providerId="LiveId" clId="{2DBE6206-2810-4DBB-B6B9-E59268182986}" dt="2026-05-01T03:30:55.230" v="60" actId="207"/>
        <pc:sldMkLst>
          <pc:docMk/>
          <pc:sldMk cId="3347154278" sldId="300"/>
        </pc:sldMkLst>
        <pc:spChg chg="mod">
          <ac:chgData name="Alan Rocha" userId="5c116c52e5c7e3b2" providerId="LiveId" clId="{2DBE6206-2810-4DBB-B6B9-E59268182986}" dt="2026-05-01T03:30:47.434" v="59" actId="207"/>
          <ac:spMkLst>
            <pc:docMk/>
            <pc:sldMk cId="3347154278" sldId="300"/>
            <ac:spMk id="8" creationId="{82896050-DED2-7FA6-9878-7CAE156C7AD4}"/>
          </ac:spMkLst>
        </pc:spChg>
        <pc:spChg chg="mod">
          <ac:chgData name="Alan Rocha" userId="5c116c52e5c7e3b2" providerId="LiveId" clId="{2DBE6206-2810-4DBB-B6B9-E59268182986}" dt="2026-05-01T03:30:55.230" v="60" actId="207"/>
          <ac:spMkLst>
            <pc:docMk/>
            <pc:sldMk cId="3347154278" sldId="300"/>
            <ac:spMk id="9" creationId="{B1FC4A0F-063C-F1F8-DB37-F71BFA5B0ACC}"/>
          </ac:spMkLst>
        </pc:spChg>
      </pc:sldChg>
      <pc:sldChg chg="addSp delSp modSp add mod">
        <pc:chgData name="Alan Rocha" userId="5c116c52e5c7e3b2" providerId="LiveId" clId="{2DBE6206-2810-4DBB-B6B9-E59268182986}" dt="2026-05-01T03:44:46.695" v="119"/>
        <pc:sldMkLst>
          <pc:docMk/>
          <pc:sldMk cId="3327625349" sldId="301"/>
        </pc:sldMkLst>
        <pc:spChg chg="add del mod">
          <ac:chgData name="Alan Rocha" userId="5c116c52e5c7e3b2" providerId="LiveId" clId="{2DBE6206-2810-4DBB-B6B9-E59268182986}" dt="2026-05-01T03:31:49.624" v="66" actId="478"/>
          <ac:spMkLst>
            <pc:docMk/>
            <pc:sldMk cId="3327625349" sldId="301"/>
            <ac:spMk id="3" creationId="{1848BE0B-9952-0D52-C31C-C6734E58F6FD}"/>
          </ac:spMkLst>
        </pc:spChg>
        <pc:spChg chg="del">
          <ac:chgData name="Alan Rocha" userId="5c116c52e5c7e3b2" providerId="LiveId" clId="{2DBE6206-2810-4DBB-B6B9-E59268182986}" dt="2026-05-01T03:31:29.647" v="62" actId="478"/>
          <ac:spMkLst>
            <pc:docMk/>
            <pc:sldMk cId="3327625349" sldId="301"/>
            <ac:spMk id="8" creationId="{6F459BF6-E1FF-0AC7-4159-FC78F5ACF7D7}"/>
          </ac:spMkLst>
        </pc:spChg>
        <pc:spChg chg="del">
          <ac:chgData name="Alan Rocha" userId="5c116c52e5c7e3b2" providerId="LiveId" clId="{2DBE6206-2810-4DBB-B6B9-E59268182986}" dt="2026-05-01T03:31:33.687" v="63" actId="478"/>
          <ac:spMkLst>
            <pc:docMk/>
            <pc:sldMk cId="3327625349" sldId="301"/>
            <ac:spMk id="9" creationId="{F6758528-D3EA-24E9-8A44-86B2D296466F}"/>
          </ac:spMkLst>
        </pc:spChg>
        <pc:spChg chg="add del">
          <ac:chgData name="Alan Rocha" userId="5c116c52e5c7e3b2" providerId="LiveId" clId="{2DBE6206-2810-4DBB-B6B9-E59268182986}" dt="2026-05-01T03:35:43.051" v="79" actId="22"/>
          <ac:spMkLst>
            <pc:docMk/>
            <pc:sldMk cId="3327625349" sldId="301"/>
            <ac:spMk id="16" creationId="{0FA77F1D-BFAA-DCEB-D469-84D88D6C6CCE}"/>
          </ac:spMkLst>
        </pc:spChg>
        <pc:picChg chg="add del mod">
          <ac:chgData name="Alan Rocha" userId="5c116c52e5c7e3b2" providerId="LiveId" clId="{2DBE6206-2810-4DBB-B6B9-E59268182986}" dt="2026-05-01T03:32:32.857" v="69" actId="478"/>
          <ac:picMkLst>
            <pc:docMk/>
            <pc:sldMk cId="3327625349" sldId="301"/>
            <ac:picMk id="5" creationId="{A36EDB7D-3D18-5520-507F-7C7715C1FA28}"/>
          </ac:picMkLst>
        </pc:picChg>
        <pc:picChg chg="add del">
          <ac:chgData name="Alan Rocha" userId="5c116c52e5c7e3b2" providerId="LiveId" clId="{2DBE6206-2810-4DBB-B6B9-E59268182986}" dt="2026-05-01T03:31:42.969" v="65" actId="478"/>
          <ac:picMkLst>
            <pc:docMk/>
            <pc:sldMk cId="3327625349" sldId="301"/>
            <ac:picMk id="7" creationId="{9191D12F-B07D-E6EF-6FE3-F17E78513A3E}"/>
          </ac:picMkLst>
        </pc:picChg>
        <pc:picChg chg="add mod">
          <ac:chgData name="Alan Rocha" userId="5c116c52e5c7e3b2" providerId="LiveId" clId="{2DBE6206-2810-4DBB-B6B9-E59268182986}" dt="2026-05-01T03:33:18.951" v="71"/>
          <ac:picMkLst>
            <pc:docMk/>
            <pc:sldMk cId="3327625349" sldId="301"/>
            <ac:picMk id="10" creationId="{9B3B3B21-231D-FB6E-2527-724A6031BC03}"/>
          </ac:picMkLst>
        </pc:picChg>
        <pc:picChg chg="add mod">
          <ac:chgData name="Alan Rocha" userId="5c116c52e5c7e3b2" providerId="LiveId" clId="{2DBE6206-2810-4DBB-B6B9-E59268182986}" dt="2026-05-01T03:34:01.424" v="73"/>
          <ac:picMkLst>
            <pc:docMk/>
            <pc:sldMk cId="3327625349" sldId="301"/>
            <ac:picMk id="12" creationId="{6DF887C4-5248-C267-C16F-107228D5305D}"/>
          </ac:picMkLst>
        </pc:picChg>
        <pc:picChg chg="add del mod">
          <ac:chgData name="Alan Rocha" userId="5c116c52e5c7e3b2" providerId="LiveId" clId="{2DBE6206-2810-4DBB-B6B9-E59268182986}" dt="2026-05-01T03:35:26.616" v="77" actId="478"/>
          <ac:picMkLst>
            <pc:docMk/>
            <pc:sldMk cId="3327625349" sldId="301"/>
            <ac:picMk id="14" creationId="{5F44B51B-D0CA-8199-1177-DBC485ACBBCC}"/>
          </ac:picMkLst>
        </pc:picChg>
        <pc:picChg chg="add mod">
          <ac:chgData name="Alan Rocha" userId="5c116c52e5c7e3b2" providerId="LiveId" clId="{2DBE6206-2810-4DBB-B6B9-E59268182986}" dt="2026-05-01T03:44:46.695" v="119"/>
          <ac:picMkLst>
            <pc:docMk/>
            <pc:sldMk cId="3327625349" sldId="301"/>
            <ac:picMk id="17" creationId="{A5991066-43B6-7CF0-E8F3-E9784C74FDD9}"/>
          </ac:picMkLst>
        </pc:picChg>
      </pc:sldChg>
      <pc:sldChg chg="addSp delSp modSp new del mod">
        <pc:chgData name="Alan Rocha" userId="5c116c52e5c7e3b2" providerId="LiveId" clId="{2DBE6206-2810-4DBB-B6B9-E59268182986}" dt="2026-05-01T04:06:11.829" v="159" actId="47"/>
        <pc:sldMkLst>
          <pc:docMk/>
          <pc:sldMk cId="1071580623" sldId="302"/>
        </pc:sldMkLst>
        <pc:picChg chg="add del mod">
          <ac:chgData name="Alan Rocha" userId="5c116c52e5c7e3b2" providerId="LiveId" clId="{2DBE6206-2810-4DBB-B6B9-E59268182986}" dt="2026-05-01T03:36:23.779" v="83" actId="478"/>
          <ac:picMkLst>
            <pc:docMk/>
            <pc:sldMk cId="1071580623" sldId="302"/>
            <ac:picMk id="4" creationId="{0D1FF88A-A613-3395-E2DB-C8EDB733405D}"/>
          </ac:picMkLst>
        </pc:picChg>
        <pc:picChg chg="add del mod">
          <ac:chgData name="Alan Rocha" userId="5c116c52e5c7e3b2" providerId="LiveId" clId="{2DBE6206-2810-4DBB-B6B9-E59268182986}" dt="2026-05-01T03:39:19.341" v="99" actId="478"/>
          <ac:picMkLst>
            <pc:docMk/>
            <pc:sldMk cId="1071580623" sldId="302"/>
            <ac:picMk id="6" creationId="{69F52677-52DA-15ED-4194-6B4B84E3E6CD}"/>
          </ac:picMkLst>
        </pc:picChg>
        <pc:picChg chg="add del mod">
          <ac:chgData name="Alan Rocha" userId="5c116c52e5c7e3b2" providerId="LiveId" clId="{2DBE6206-2810-4DBB-B6B9-E59268182986}" dt="2026-05-01T03:42:11.301" v="110" actId="478"/>
          <ac:picMkLst>
            <pc:docMk/>
            <pc:sldMk cId="1071580623" sldId="302"/>
            <ac:picMk id="8" creationId="{739882D9-BBEA-888C-04B5-66603F04015A}"/>
          </ac:picMkLst>
        </pc:picChg>
        <pc:picChg chg="add del mod">
          <ac:chgData name="Alan Rocha" userId="5c116c52e5c7e3b2" providerId="LiveId" clId="{2DBE6206-2810-4DBB-B6B9-E59268182986}" dt="2026-05-01T03:43:14.500" v="113" actId="21"/>
          <ac:picMkLst>
            <pc:docMk/>
            <pc:sldMk cId="1071580623" sldId="302"/>
            <ac:picMk id="10" creationId="{A5991066-43B6-7CF0-E8F3-E9784C74FDD9}"/>
          </ac:picMkLst>
        </pc:picChg>
      </pc:sldChg>
      <pc:sldChg chg="addSp delSp modSp add mod ord">
        <pc:chgData name="Alan Rocha" userId="5c116c52e5c7e3b2" providerId="LiveId" clId="{2DBE6206-2810-4DBB-B6B9-E59268182986}" dt="2026-05-01T03:49:34.437" v="147" actId="14100"/>
        <pc:sldMkLst>
          <pc:docMk/>
          <pc:sldMk cId="914209143" sldId="303"/>
        </pc:sldMkLst>
        <pc:spChg chg="mod">
          <ac:chgData name="Alan Rocha" userId="5c116c52e5c7e3b2" providerId="LiveId" clId="{2DBE6206-2810-4DBB-B6B9-E59268182986}" dt="2026-05-01T03:49:34.437" v="147" actId="14100"/>
          <ac:spMkLst>
            <pc:docMk/>
            <pc:sldMk cId="914209143" sldId="303"/>
            <ac:spMk id="4" creationId="{022E55CA-F964-444E-39CA-011D09628B4B}"/>
          </ac:spMkLst>
        </pc:spChg>
        <pc:picChg chg="add mod">
          <ac:chgData name="Alan Rocha" userId="5c116c52e5c7e3b2" providerId="LiveId" clId="{2DBE6206-2810-4DBB-B6B9-E59268182986}" dt="2026-05-01T03:46:55.087" v="127" actId="14100"/>
          <ac:picMkLst>
            <pc:docMk/>
            <pc:sldMk cId="914209143" sldId="303"/>
            <ac:picMk id="2" creationId="{25DA84D3-5063-1578-3C5B-672CCBF65297}"/>
          </ac:picMkLst>
        </pc:picChg>
        <pc:picChg chg="del">
          <ac:chgData name="Alan Rocha" userId="5c116c52e5c7e3b2" providerId="LiveId" clId="{2DBE6206-2810-4DBB-B6B9-E59268182986}" dt="2026-05-01T03:46:05.505" v="123" actId="478"/>
          <ac:picMkLst>
            <pc:docMk/>
            <pc:sldMk cId="914209143" sldId="303"/>
            <ac:picMk id="8" creationId="{721937C6-6774-E056-9982-37221D8FF9D3}"/>
          </ac:picMkLst>
        </pc:picChg>
      </pc:sldChg>
      <pc:sldChg chg="addSp delSp modSp add mod ord">
        <pc:chgData name="Alan Rocha" userId="5c116c52e5c7e3b2" providerId="LiveId" clId="{2DBE6206-2810-4DBB-B6B9-E59268182986}" dt="2026-05-01T16:01:30.673" v="1268" actId="1076"/>
        <pc:sldMkLst>
          <pc:docMk/>
          <pc:sldMk cId="1447262394" sldId="304"/>
        </pc:sldMkLst>
        <pc:spChg chg="mod ord">
          <ac:chgData name="Alan Rocha" userId="5c116c52e5c7e3b2" providerId="LiveId" clId="{2DBE6206-2810-4DBB-B6B9-E59268182986}" dt="2026-05-01T16:01:30.673" v="1268" actId="1076"/>
          <ac:spMkLst>
            <pc:docMk/>
            <pc:sldMk cId="1447262394" sldId="304"/>
            <ac:spMk id="4" creationId="{F2B7CB5A-64C4-CDCF-562A-FEC23F20677A}"/>
          </ac:spMkLst>
        </pc:spChg>
        <pc:picChg chg="mod">
          <ac:chgData name="Alan Rocha" userId="5c116c52e5c7e3b2" providerId="LiveId" clId="{2DBE6206-2810-4DBB-B6B9-E59268182986}" dt="2026-05-01T15:44:50.318" v="1181" actId="1076"/>
          <ac:picMkLst>
            <pc:docMk/>
            <pc:sldMk cId="1447262394" sldId="304"/>
            <ac:picMk id="3" creationId="{ACCC2A39-CB58-E79B-670C-93454A3EE359}"/>
          </ac:picMkLst>
        </pc:picChg>
        <pc:picChg chg="add del mod">
          <ac:chgData name="Alan Rocha" userId="5c116c52e5c7e3b2" providerId="LiveId" clId="{2DBE6206-2810-4DBB-B6B9-E59268182986}" dt="2026-05-01T16:00:54.364" v="1265" actId="478"/>
          <ac:picMkLst>
            <pc:docMk/>
            <pc:sldMk cId="1447262394" sldId="304"/>
            <ac:picMk id="5" creationId="{CABD3CF4-BD6F-C8E6-77BD-0B64491C011E}"/>
          </ac:picMkLst>
        </pc:picChg>
      </pc:sldChg>
      <pc:sldChg chg="add del setBg">
        <pc:chgData name="Alan Rocha" userId="5c116c52e5c7e3b2" providerId="LiveId" clId="{2DBE6206-2810-4DBB-B6B9-E59268182986}" dt="2026-05-01T04:08:41.759" v="173"/>
        <pc:sldMkLst>
          <pc:docMk/>
          <pc:sldMk cId="199610984" sldId="305"/>
        </pc:sldMkLst>
      </pc:sldChg>
      <pc:sldChg chg="addSp modSp add mod modAnim">
        <pc:chgData name="Alan Rocha" userId="5c116c52e5c7e3b2" providerId="LiveId" clId="{2DBE6206-2810-4DBB-B6B9-E59268182986}" dt="2026-05-01T05:59:11.382" v="1030"/>
        <pc:sldMkLst>
          <pc:docMk/>
          <pc:sldMk cId="759550516" sldId="305"/>
        </pc:sldMkLst>
        <pc:spChg chg="mod">
          <ac:chgData name="Alan Rocha" userId="5c116c52e5c7e3b2" providerId="LiveId" clId="{2DBE6206-2810-4DBB-B6B9-E59268182986}" dt="2026-05-01T04:09:12.968" v="184"/>
          <ac:spMkLst>
            <pc:docMk/>
            <pc:sldMk cId="759550516" sldId="305"/>
            <ac:spMk id="2" creationId="{4360048C-6AA8-8940-20DA-80AEEAD0D3A0}"/>
          </ac:spMkLst>
        </pc:spChg>
        <pc:spChg chg="mod">
          <ac:chgData name="Alan Rocha" userId="5c116c52e5c7e3b2" providerId="LiveId" clId="{2DBE6206-2810-4DBB-B6B9-E59268182986}" dt="2026-05-01T04:11:47.996" v="223" actId="1076"/>
          <ac:spMkLst>
            <pc:docMk/>
            <pc:sldMk cId="759550516" sldId="305"/>
            <ac:spMk id="4" creationId="{839D54D3-6694-D62A-A7F1-A613EA5648C4}"/>
          </ac:spMkLst>
        </pc:spChg>
        <pc:picChg chg="add mod">
          <ac:chgData name="Alan Rocha" userId="5c116c52e5c7e3b2" providerId="LiveId" clId="{2DBE6206-2810-4DBB-B6B9-E59268182986}" dt="2026-05-01T04:11:41.064" v="222" actId="1076"/>
          <ac:picMkLst>
            <pc:docMk/>
            <pc:sldMk cId="759550516" sldId="305"/>
            <ac:picMk id="1026" creationId="{B8382E92-CD5E-5859-F842-98037504F876}"/>
          </ac:picMkLst>
        </pc:picChg>
      </pc:sldChg>
      <pc:sldChg chg="add del setBg">
        <pc:chgData name="Alan Rocha" userId="5c116c52e5c7e3b2" providerId="LiveId" clId="{2DBE6206-2810-4DBB-B6B9-E59268182986}" dt="2026-05-01T04:08:54.929" v="176"/>
        <pc:sldMkLst>
          <pc:docMk/>
          <pc:sldMk cId="2560617521" sldId="305"/>
        </pc:sldMkLst>
      </pc:sldChg>
      <pc:sldChg chg="addSp delSp modSp add mod modAnim">
        <pc:chgData name="Alan Rocha" userId="5c116c52e5c7e3b2" providerId="LiveId" clId="{2DBE6206-2810-4DBB-B6B9-E59268182986}" dt="2026-05-01T05:59:47.766" v="1031"/>
        <pc:sldMkLst>
          <pc:docMk/>
          <pc:sldMk cId="2421054718" sldId="306"/>
        </pc:sldMkLst>
        <pc:spChg chg="mod">
          <ac:chgData name="Alan Rocha" userId="5c116c52e5c7e3b2" providerId="LiveId" clId="{2DBE6206-2810-4DBB-B6B9-E59268182986}" dt="2026-05-01T04:12:43.985" v="231" actId="20577"/>
          <ac:spMkLst>
            <pc:docMk/>
            <pc:sldMk cId="2421054718" sldId="306"/>
            <ac:spMk id="4" creationId="{D07718D2-B03E-83DB-3DE4-F7CC91FCA165}"/>
          </ac:spMkLst>
        </pc:spChg>
        <pc:picChg chg="add del mod modCrop">
          <ac:chgData name="Alan Rocha" userId="5c116c52e5c7e3b2" providerId="LiveId" clId="{2DBE6206-2810-4DBB-B6B9-E59268182986}" dt="2026-05-01T04:13:41.036" v="238" actId="21"/>
          <ac:picMkLst>
            <pc:docMk/>
            <pc:sldMk cId="2421054718" sldId="306"/>
            <ac:picMk id="5" creationId="{536806A2-C391-5CAD-B71F-484A0D3D9EA6}"/>
          </ac:picMkLst>
        </pc:picChg>
        <pc:picChg chg="add mod">
          <ac:chgData name="Alan Rocha" userId="5c116c52e5c7e3b2" providerId="LiveId" clId="{2DBE6206-2810-4DBB-B6B9-E59268182986}" dt="2026-05-01T04:14:20.711" v="242" actId="1076"/>
          <ac:picMkLst>
            <pc:docMk/>
            <pc:sldMk cId="2421054718" sldId="306"/>
            <ac:picMk id="6" creationId="{536806A2-C391-5CAD-B71F-484A0D3D9EA6}"/>
          </ac:picMkLst>
        </pc:picChg>
        <pc:picChg chg="del">
          <ac:chgData name="Alan Rocha" userId="5c116c52e5c7e3b2" providerId="LiveId" clId="{2DBE6206-2810-4DBB-B6B9-E59268182986}" dt="2026-05-01T04:12:49.440" v="232" actId="478"/>
          <ac:picMkLst>
            <pc:docMk/>
            <pc:sldMk cId="2421054718" sldId="306"/>
            <ac:picMk id="1026" creationId="{32469636-6F9F-5D49-6D8D-1C1FE71BC959}"/>
          </ac:picMkLst>
        </pc:picChg>
      </pc:sldChg>
      <pc:sldChg chg="addSp modSp add mod ord modTransition">
        <pc:chgData name="Alan Rocha" userId="5c116c52e5c7e3b2" providerId="LiveId" clId="{2DBE6206-2810-4DBB-B6B9-E59268182986}" dt="2026-05-01T06:00:00.579" v="1032"/>
        <pc:sldMkLst>
          <pc:docMk/>
          <pc:sldMk cId="435860686" sldId="307"/>
        </pc:sldMkLst>
        <pc:spChg chg="mod">
          <ac:chgData name="Alan Rocha" userId="5c116c52e5c7e3b2" providerId="LiveId" clId="{2DBE6206-2810-4DBB-B6B9-E59268182986}" dt="2026-05-01T04:16:25.370" v="326"/>
          <ac:spMkLst>
            <pc:docMk/>
            <pc:sldMk cId="435860686" sldId="307"/>
            <ac:spMk id="2" creationId="{FAE75802-5C8C-D01F-3D80-14DE3B2A19AF}"/>
          </ac:spMkLst>
        </pc:spChg>
        <pc:spChg chg="mod">
          <ac:chgData name="Alan Rocha" userId="5c116c52e5c7e3b2" providerId="LiveId" clId="{2DBE6206-2810-4DBB-B6B9-E59268182986}" dt="2026-05-01T05:33:15.082" v="780" actId="1076"/>
          <ac:spMkLst>
            <pc:docMk/>
            <pc:sldMk cId="435860686" sldId="307"/>
            <ac:spMk id="4" creationId="{BF300290-3D78-D44D-69B2-AD18A4FB7FEA}"/>
          </ac:spMkLst>
        </pc:spChg>
        <pc:picChg chg="add mod">
          <ac:chgData name="Alan Rocha" userId="5c116c52e5c7e3b2" providerId="LiveId" clId="{2DBE6206-2810-4DBB-B6B9-E59268182986}" dt="2026-05-01T05:33:01.129" v="779"/>
          <ac:picMkLst>
            <pc:docMk/>
            <pc:sldMk cId="435860686" sldId="307"/>
            <ac:picMk id="3" creationId="{4C52E9BF-DDDB-C550-17BC-7E7E412A3EED}"/>
          </ac:picMkLst>
        </pc:picChg>
      </pc:sldChg>
      <pc:sldChg chg="addSp delSp modSp add mod modAnim">
        <pc:chgData name="Alan Rocha" userId="5c116c52e5c7e3b2" providerId="LiveId" clId="{2DBE6206-2810-4DBB-B6B9-E59268182986}" dt="2026-05-01T06:00:22.943" v="1033"/>
        <pc:sldMkLst>
          <pc:docMk/>
          <pc:sldMk cId="297196345" sldId="308"/>
        </pc:sldMkLst>
        <pc:spChg chg="mod">
          <ac:chgData name="Alan Rocha" userId="5c116c52e5c7e3b2" providerId="LiveId" clId="{2DBE6206-2810-4DBB-B6B9-E59268182986}" dt="2026-05-01T04:19:59.462" v="351"/>
          <ac:spMkLst>
            <pc:docMk/>
            <pc:sldMk cId="297196345" sldId="308"/>
            <ac:spMk id="2" creationId="{13B712D9-4E0A-8B2A-790B-23947522155A}"/>
          </ac:spMkLst>
        </pc:spChg>
        <pc:spChg chg="mod">
          <ac:chgData name="Alan Rocha" userId="5c116c52e5c7e3b2" providerId="LiveId" clId="{2DBE6206-2810-4DBB-B6B9-E59268182986}" dt="2026-05-01T04:21:58.616" v="365" actId="404"/>
          <ac:spMkLst>
            <pc:docMk/>
            <pc:sldMk cId="297196345" sldId="308"/>
            <ac:spMk id="4" creationId="{D1A71801-4BA6-AE16-FF78-FB21CFFEA99E}"/>
          </ac:spMkLst>
        </pc:spChg>
        <pc:picChg chg="add del">
          <ac:chgData name="Alan Rocha" userId="5c116c52e5c7e3b2" providerId="LiveId" clId="{2DBE6206-2810-4DBB-B6B9-E59268182986}" dt="2026-05-01T04:19:55.269" v="350" actId="22"/>
          <ac:picMkLst>
            <pc:docMk/>
            <pc:sldMk cId="297196345" sldId="308"/>
            <ac:picMk id="5" creationId="{A1EB7060-0384-8730-DD90-A4B1D7F9DFE8}"/>
          </ac:picMkLst>
        </pc:picChg>
        <pc:picChg chg="add mod">
          <ac:chgData name="Alan Rocha" userId="5c116c52e5c7e3b2" providerId="LiveId" clId="{2DBE6206-2810-4DBB-B6B9-E59268182986}" dt="2026-05-01T04:23:07.608" v="370" actId="1076"/>
          <ac:picMkLst>
            <pc:docMk/>
            <pc:sldMk cId="297196345" sldId="308"/>
            <ac:picMk id="7" creationId="{BF29532C-603F-BB8E-34FB-CD69101B5D04}"/>
          </ac:picMkLst>
        </pc:picChg>
        <pc:picChg chg="del">
          <ac:chgData name="Alan Rocha" userId="5c116c52e5c7e3b2" providerId="LiveId" clId="{2DBE6206-2810-4DBB-B6B9-E59268182986}" dt="2026-05-01T04:22:08.157" v="366" actId="478"/>
          <ac:picMkLst>
            <pc:docMk/>
            <pc:sldMk cId="297196345" sldId="308"/>
            <ac:picMk id="1026" creationId="{D6A050CA-F0B0-AA2C-7BF9-74F347335A0A}"/>
          </ac:picMkLst>
        </pc:picChg>
      </pc:sldChg>
      <pc:sldChg chg="add del setBg">
        <pc:chgData name="Alan Rocha" userId="5c116c52e5c7e3b2" providerId="LiveId" clId="{2DBE6206-2810-4DBB-B6B9-E59268182986}" dt="2026-05-01T04:17:12.742" v="328"/>
        <pc:sldMkLst>
          <pc:docMk/>
          <pc:sldMk cId="3216807228" sldId="308"/>
        </pc:sldMkLst>
      </pc:sldChg>
      <pc:sldChg chg="delSp modSp add mod modAnim">
        <pc:chgData name="Alan Rocha" userId="5c116c52e5c7e3b2" providerId="LiveId" clId="{2DBE6206-2810-4DBB-B6B9-E59268182986}" dt="2026-05-01T06:01:58.689" v="1045"/>
        <pc:sldMkLst>
          <pc:docMk/>
          <pc:sldMk cId="2961780478" sldId="309"/>
        </pc:sldMkLst>
        <pc:spChg chg="mod">
          <ac:chgData name="Alan Rocha" userId="5c116c52e5c7e3b2" providerId="LiveId" clId="{2DBE6206-2810-4DBB-B6B9-E59268182986}" dt="2026-05-01T04:27:42.550" v="404" actId="1035"/>
          <ac:spMkLst>
            <pc:docMk/>
            <pc:sldMk cId="2961780478" sldId="309"/>
            <ac:spMk id="4" creationId="{EB7FF7F0-FBD6-48F8-D14A-22FF8F260249}"/>
          </ac:spMkLst>
        </pc:spChg>
        <pc:picChg chg="del">
          <ac:chgData name="Alan Rocha" userId="5c116c52e5c7e3b2" providerId="LiveId" clId="{2DBE6206-2810-4DBB-B6B9-E59268182986}" dt="2026-05-01T04:25:44.282" v="372" actId="478"/>
          <ac:picMkLst>
            <pc:docMk/>
            <pc:sldMk cId="2961780478" sldId="309"/>
            <ac:picMk id="7" creationId="{2D05F381-124B-3F5B-3674-45893A565581}"/>
          </ac:picMkLst>
        </pc:picChg>
      </pc:sldChg>
      <pc:sldChg chg="add del setBg">
        <pc:chgData name="Alan Rocha" userId="5c116c52e5c7e3b2" providerId="LiveId" clId="{2DBE6206-2810-4DBB-B6B9-E59268182986}" dt="2026-05-01T04:28:18.603" v="406"/>
        <pc:sldMkLst>
          <pc:docMk/>
          <pc:sldMk cId="1262489719" sldId="310"/>
        </pc:sldMkLst>
      </pc:sldChg>
      <pc:sldChg chg="add del setBg">
        <pc:chgData name="Alan Rocha" userId="5c116c52e5c7e3b2" providerId="LiveId" clId="{2DBE6206-2810-4DBB-B6B9-E59268182986}" dt="2026-05-01T04:28:30.226" v="409"/>
        <pc:sldMkLst>
          <pc:docMk/>
          <pc:sldMk cId="1533986909" sldId="310"/>
        </pc:sldMkLst>
      </pc:sldChg>
      <pc:sldChg chg="addSp modSp add mod">
        <pc:chgData name="Alan Rocha" userId="5c116c52e5c7e3b2" providerId="LiveId" clId="{2DBE6206-2810-4DBB-B6B9-E59268182986}" dt="2026-05-01T05:33:29.833" v="794" actId="1035"/>
        <pc:sldMkLst>
          <pc:docMk/>
          <pc:sldMk cId="2352916431" sldId="310"/>
        </pc:sldMkLst>
        <pc:spChg chg="mod">
          <ac:chgData name="Alan Rocha" userId="5c116c52e5c7e3b2" providerId="LiveId" clId="{2DBE6206-2810-4DBB-B6B9-E59268182986}" dt="2026-05-01T05:33:29.833" v="794" actId="1035"/>
          <ac:spMkLst>
            <pc:docMk/>
            <pc:sldMk cId="2352916431" sldId="310"/>
            <ac:spMk id="4" creationId="{9FB0C581-6047-C370-C970-28F3751644E9}"/>
          </ac:spMkLst>
        </pc:spChg>
        <pc:picChg chg="add mod">
          <ac:chgData name="Alan Rocha" userId="5c116c52e5c7e3b2" providerId="LiveId" clId="{2DBE6206-2810-4DBB-B6B9-E59268182986}" dt="2026-05-01T05:33:22.261" v="781"/>
          <ac:picMkLst>
            <pc:docMk/>
            <pc:sldMk cId="2352916431" sldId="310"/>
            <ac:picMk id="3" creationId="{332CE43C-3E9B-4EEB-7D7E-B4F0554282DF}"/>
          </ac:picMkLst>
        </pc:picChg>
      </pc:sldChg>
      <pc:sldChg chg="addSp delSp modSp add mod">
        <pc:chgData name="Alan Rocha" userId="5c116c52e5c7e3b2" providerId="LiveId" clId="{2DBE6206-2810-4DBB-B6B9-E59268182986}" dt="2026-05-01T04:38:19.229" v="448" actId="1076"/>
        <pc:sldMkLst>
          <pc:docMk/>
          <pc:sldMk cId="94174789" sldId="311"/>
        </pc:sldMkLst>
        <pc:spChg chg="mod">
          <ac:chgData name="Alan Rocha" userId="5c116c52e5c7e3b2" providerId="LiveId" clId="{2DBE6206-2810-4DBB-B6B9-E59268182986}" dt="2026-05-01T04:38:19.229" v="448" actId="1076"/>
          <ac:spMkLst>
            <pc:docMk/>
            <pc:sldMk cId="94174789" sldId="311"/>
            <ac:spMk id="4" creationId="{6708B0BE-6E81-E4E2-9426-ED4A4D0869E4}"/>
          </ac:spMkLst>
        </pc:spChg>
        <pc:picChg chg="del">
          <ac:chgData name="Alan Rocha" userId="5c116c52e5c7e3b2" providerId="LiveId" clId="{2DBE6206-2810-4DBB-B6B9-E59268182986}" dt="2026-05-01T04:35:41.521" v="443" actId="478"/>
          <ac:picMkLst>
            <pc:docMk/>
            <pc:sldMk cId="94174789" sldId="311"/>
            <ac:picMk id="3" creationId="{6365CB12-582E-283A-A7EC-36BE01E4C84C}"/>
          </ac:picMkLst>
        </pc:picChg>
        <pc:picChg chg="add del">
          <ac:chgData name="Alan Rocha" userId="5c116c52e5c7e3b2" providerId="LiveId" clId="{2DBE6206-2810-4DBB-B6B9-E59268182986}" dt="2026-05-01T04:34:54.884" v="435" actId="478"/>
          <ac:picMkLst>
            <pc:docMk/>
            <pc:sldMk cId="94174789" sldId="311"/>
            <ac:picMk id="2050" creationId="{D2D5D6E0-0C82-A436-1C80-1F1517DCF0DE}"/>
          </ac:picMkLst>
        </pc:picChg>
        <pc:picChg chg="add mod">
          <ac:chgData name="Alan Rocha" userId="5c116c52e5c7e3b2" providerId="LiveId" clId="{2DBE6206-2810-4DBB-B6B9-E59268182986}" dt="2026-05-01T04:37:49.672" v="447" actId="14100"/>
          <ac:picMkLst>
            <pc:docMk/>
            <pc:sldMk cId="94174789" sldId="311"/>
            <ac:picMk id="2052" creationId="{F2C9C0E5-4612-F986-420E-E0A8DEA24F62}"/>
          </ac:picMkLst>
        </pc:picChg>
      </pc:sldChg>
      <pc:sldChg chg="add del setBg">
        <pc:chgData name="Alan Rocha" userId="5c116c52e5c7e3b2" providerId="LiveId" clId="{2DBE6206-2810-4DBB-B6B9-E59268182986}" dt="2026-05-01T04:30:40.455" v="417"/>
        <pc:sldMkLst>
          <pc:docMk/>
          <pc:sldMk cId="2903468014" sldId="311"/>
        </pc:sldMkLst>
      </pc:sldChg>
      <pc:sldChg chg="addSp delSp modSp add mod ord modAnim">
        <pc:chgData name="Alan Rocha" userId="5c116c52e5c7e3b2" providerId="LiveId" clId="{2DBE6206-2810-4DBB-B6B9-E59268182986}" dt="2026-05-01T06:02:47.450" v="1046"/>
        <pc:sldMkLst>
          <pc:docMk/>
          <pc:sldMk cId="4084054351" sldId="312"/>
        </pc:sldMkLst>
        <pc:spChg chg="mod">
          <ac:chgData name="Alan Rocha" userId="5c116c52e5c7e3b2" providerId="LiveId" clId="{2DBE6206-2810-4DBB-B6B9-E59268182986}" dt="2026-05-01T04:39:30.936" v="462"/>
          <ac:spMkLst>
            <pc:docMk/>
            <pc:sldMk cId="4084054351" sldId="312"/>
            <ac:spMk id="2" creationId="{91E4D1BB-6EA1-40E9-11DB-C6BB768A3D38}"/>
          </ac:spMkLst>
        </pc:spChg>
        <pc:spChg chg="mod">
          <ac:chgData name="Alan Rocha" userId="5c116c52e5c7e3b2" providerId="LiveId" clId="{2DBE6206-2810-4DBB-B6B9-E59268182986}" dt="2026-05-01T04:55:35.044" v="492" actId="1076"/>
          <ac:spMkLst>
            <pc:docMk/>
            <pc:sldMk cId="4084054351" sldId="312"/>
            <ac:spMk id="4" creationId="{077FAFB8-1C5F-6277-1987-D50440E86F1D}"/>
          </ac:spMkLst>
        </pc:spChg>
        <pc:picChg chg="add del mod">
          <ac:chgData name="Alan Rocha" userId="5c116c52e5c7e3b2" providerId="LiveId" clId="{2DBE6206-2810-4DBB-B6B9-E59268182986}" dt="2026-05-01T04:49:07.436" v="483" actId="478"/>
          <ac:picMkLst>
            <pc:docMk/>
            <pc:sldMk cId="4084054351" sldId="312"/>
            <ac:picMk id="5" creationId="{610380E1-B61C-C67A-D65E-4895946138BE}"/>
          </ac:picMkLst>
        </pc:picChg>
        <pc:picChg chg="add mod">
          <ac:chgData name="Alan Rocha" userId="5c116c52e5c7e3b2" providerId="LiveId" clId="{2DBE6206-2810-4DBB-B6B9-E59268182986}" dt="2026-05-01T04:55:26.545" v="491" actId="1076"/>
          <ac:picMkLst>
            <pc:docMk/>
            <pc:sldMk cId="4084054351" sldId="312"/>
            <ac:picMk id="6" creationId="{5F214D10-2E40-1DD0-0143-107C791C2F96}"/>
          </ac:picMkLst>
        </pc:picChg>
        <pc:picChg chg="del">
          <ac:chgData name="Alan Rocha" userId="5c116c52e5c7e3b2" providerId="LiveId" clId="{2DBE6206-2810-4DBB-B6B9-E59268182986}" dt="2026-05-01T04:41:41.964" v="472" actId="478"/>
          <ac:picMkLst>
            <pc:docMk/>
            <pc:sldMk cId="4084054351" sldId="312"/>
            <ac:picMk id="1026" creationId="{2313D6C7-AFAD-2104-BA8B-9780E0E1EBCF}"/>
          </ac:picMkLst>
        </pc:picChg>
        <pc:picChg chg="add del mod">
          <ac:chgData name="Alan Rocha" userId="5c116c52e5c7e3b2" providerId="LiveId" clId="{2DBE6206-2810-4DBB-B6B9-E59268182986}" dt="2026-05-01T04:47:55.169" v="477" actId="478"/>
          <ac:picMkLst>
            <pc:docMk/>
            <pc:sldMk cId="4084054351" sldId="312"/>
            <ac:picMk id="4098" creationId="{94F843DA-B11B-7978-5645-73E05173402F}"/>
          </ac:picMkLst>
        </pc:picChg>
        <pc:picChg chg="add del mod">
          <ac:chgData name="Alan Rocha" userId="5c116c52e5c7e3b2" providerId="LiveId" clId="{2DBE6206-2810-4DBB-B6B9-E59268182986}" dt="2026-05-01T04:48:15.723" v="481" actId="478"/>
          <ac:picMkLst>
            <pc:docMk/>
            <pc:sldMk cId="4084054351" sldId="312"/>
            <ac:picMk id="4100" creationId="{3B46D3AA-DEA2-21EF-7803-A827994DDC81}"/>
          </ac:picMkLst>
        </pc:picChg>
        <pc:picChg chg="add del mod">
          <ac:chgData name="Alan Rocha" userId="5c116c52e5c7e3b2" providerId="LiveId" clId="{2DBE6206-2810-4DBB-B6B9-E59268182986}" dt="2026-05-01T04:55:15.420" v="488" actId="21"/>
          <ac:picMkLst>
            <pc:docMk/>
            <pc:sldMk cId="4084054351" sldId="312"/>
            <ac:picMk id="4102" creationId="{5F214D10-2E40-1DD0-0143-107C791C2F96}"/>
          </ac:picMkLst>
        </pc:picChg>
      </pc:sldChg>
      <pc:sldChg chg="addSp delSp modSp add mod modAnim">
        <pc:chgData name="Alan Rocha" userId="5c116c52e5c7e3b2" providerId="LiveId" clId="{2DBE6206-2810-4DBB-B6B9-E59268182986}" dt="2026-05-01T06:02:59.135" v="1047"/>
        <pc:sldMkLst>
          <pc:docMk/>
          <pc:sldMk cId="2088799130" sldId="313"/>
        </pc:sldMkLst>
        <pc:spChg chg="mod">
          <ac:chgData name="Alan Rocha" userId="5c116c52e5c7e3b2" providerId="LiveId" clId="{2DBE6206-2810-4DBB-B6B9-E59268182986}" dt="2026-05-01T04:57:40.414" v="504" actId="207"/>
          <ac:spMkLst>
            <pc:docMk/>
            <pc:sldMk cId="2088799130" sldId="313"/>
            <ac:spMk id="4" creationId="{03DAF6FE-3093-36EB-C48C-5C9784E3C776}"/>
          </ac:spMkLst>
        </pc:spChg>
        <pc:spChg chg="add del">
          <ac:chgData name="Alan Rocha" userId="5c116c52e5c7e3b2" providerId="LiveId" clId="{2DBE6206-2810-4DBB-B6B9-E59268182986}" dt="2026-05-01T04:58:06.106" v="506" actId="22"/>
          <ac:spMkLst>
            <pc:docMk/>
            <pc:sldMk cId="2088799130" sldId="313"/>
            <ac:spMk id="5" creationId="{8FCA2BEA-B167-C689-8F04-494813840218}"/>
          </ac:spMkLst>
        </pc:spChg>
        <pc:picChg chg="del">
          <ac:chgData name="Alan Rocha" userId="5c116c52e5c7e3b2" providerId="LiveId" clId="{2DBE6206-2810-4DBB-B6B9-E59268182986}" dt="2026-05-01T04:56:42.947" v="494" actId="478"/>
          <ac:picMkLst>
            <pc:docMk/>
            <pc:sldMk cId="2088799130" sldId="313"/>
            <ac:picMk id="6" creationId="{DB8B1F9D-0997-F7AB-BD18-1B109149755D}"/>
          </ac:picMkLst>
        </pc:picChg>
      </pc:sldChg>
      <pc:sldChg chg="add del setBg">
        <pc:chgData name="Alan Rocha" userId="5c116c52e5c7e3b2" providerId="LiveId" clId="{2DBE6206-2810-4DBB-B6B9-E59268182986}" dt="2026-05-01T04:58:17.442" v="508"/>
        <pc:sldMkLst>
          <pc:docMk/>
          <pc:sldMk cId="1566041618" sldId="314"/>
        </pc:sldMkLst>
      </pc:sldChg>
      <pc:sldChg chg="addSp delSp modSp add mod modAnim">
        <pc:chgData name="Alan Rocha" userId="5c116c52e5c7e3b2" providerId="LiveId" clId="{2DBE6206-2810-4DBB-B6B9-E59268182986}" dt="2026-05-01T16:03:26.710" v="1270"/>
        <pc:sldMkLst>
          <pc:docMk/>
          <pc:sldMk cId="3953977786" sldId="314"/>
        </pc:sldMkLst>
        <pc:spChg chg="add mod">
          <ac:chgData name="Alan Rocha" userId="5c116c52e5c7e3b2" providerId="LiveId" clId="{2DBE6206-2810-4DBB-B6B9-E59268182986}" dt="2026-05-01T15:48:38.550" v="1202" actId="207"/>
          <ac:spMkLst>
            <pc:docMk/>
            <pc:sldMk cId="3953977786" sldId="314"/>
            <ac:spMk id="3" creationId="{3B5A5D3B-29F3-9B91-022E-3964F8394EF6}"/>
          </ac:spMkLst>
        </pc:spChg>
        <pc:spChg chg="mod">
          <ac:chgData name="Alan Rocha" userId="5c116c52e5c7e3b2" providerId="LiveId" clId="{2DBE6206-2810-4DBB-B6B9-E59268182986}" dt="2026-05-01T04:59:24.635" v="516" actId="1076"/>
          <ac:spMkLst>
            <pc:docMk/>
            <pc:sldMk cId="3953977786" sldId="314"/>
            <ac:spMk id="4" creationId="{B1DFF6E9-0291-0C64-0469-DFCE110158CD}"/>
          </ac:spMkLst>
        </pc:spChg>
        <pc:picChg chg="del">
          <ac:chgData name="Alan Rocha" userId="5c116c52e5c7e3b2" providerId="LiveId" clId="{2DBE6206-2810-4DBB-B6B9-E59268182986}" dt="2026-05-01T04:59:10.945" v="515" actId="478"/>
          <ac:picMkLst>
            <pc:docMk/>
            <pc:sldMk cId="3953977786" sldId="314"/>
            <ac:picMk id="6" creationId="{189E9AE4-D610-CC0F-E2A6-095A0831EA6C}"/>
          </ac:picMkLst>
        </pc:picChg>
      </pc:sldChg>
      <pc:sldChg chg="modSp add modAnim">
        <pc:chgData name="Alan Rocha" userId="5c116c52e5c7e3b2" providerId="LiveId" clId="{2DBE6206-2810-4DBB-B6B9-E59268182986}" dt="2026-05-01T16:03:47.283" v="1271"/>
        <pc:sldMkLst>
          <pc:docMk/>
          <pc:sldMk cId="1946591031" sldId="315"/>
        </pc:sldMkLst>
        <pc:spChg chg="mod">
          <ac:chgData name="Alan Rocha" userId="5c116c52e5c7e3b2" providerId="LiveId" clId="{2DBE6206-2810-4DBB-B6B9-E59268182986}" dt="2026-05-01T15:48:10.155" v="1200" actId="207"/>
          <ac:spMkLst>
            <pc:docMk/>
            <pc:sldMk cId="1946591031" sldId="315"/>
            <ac:spMk id="3" creationId="{144AA9C3-9ACE-555F-FF6C-693B829C9653}"/>
          </ac:spMkLst>
        </pc:spChg>
      </pc:sldChg>
      <pc:sldChg chg="add del setBg">
        <pc:chgData name="Alan Rocha" userId="5c116c52e5c7e3b2" providerId="LiveId" clId="{2DBE6206-2810-4DBB-B6B9-E59268182986}" dt="2026-05-01T05:02:46.807" v="564"/>
        <pc:sldMkLst>
          <pc:docMk/>
          <pc:sldMk cId="4252517535" sldId="315"/>
        </pc:sldMkLst>
      </pc:sldChg>
      <pc:sldChg chg="addSp delSp modSp add mod">
        <pc:chgData name="Alan Rocha" userId="5c116c52e5c7e3b2" providerId="LiveId" clId="{2DBE6206-2810-4DBB-B6B9-E59268182986}" dt="2026-05-01T16:13:19.251" v="1322" actId="14100"/>
        <pc:sldMkLst>
          <pc:docMk/>
          <pc:sldMk cId="673328293" sldId="316"/>
        </pc:sldMkLst>
        <pc:spChg chg="mod">
          <ac:chgData name="Alan Rocha" userId="5c116c52e5c7e3b2" providerId="LiveId" clId="{2DBE6206-2810-4DBB-B6B9-E59268182986}" dt="2026-05-01T05:08:23.268" v="615" actId="404"/>
          <ac:spMkLst>
            <pc:docMk/>
            <pc:sldMk cId="673328293" sldId="316"/>
            <ac:spMk id="4" creationId="{85199FDE-472F-95D6-F011-93F4A2DD5FA5}"/>
          </ac:spMkLst>
        </pc:spChg>
        <pc:spChg chg="add">
          <ac:chgData name="Alan Rocha" userId="5c116c52e5c7e3b2" providerId="LiveId" clId="{2DBE6206-2810-4DBB-B6B9-E59268182986}" dt="2026-05-01T16:09:50.318" v="1303"/>
          <ac:spMkLst>
            <pc:docMk/>
            <pc:sldMk cId="673328293" sldId="316"/>
            <ac:spMk id="5" creationId="{2FDC7624-8E61-0078-B8E3-C023D574D73E}"/>
          </ac:spMkLst>
        </pc:spChg>
        <pc:picChg chg="add del mod">
          <ac:chgData name="Alan Rocha" userId="5c116c52e5c7e3b2" providerId="LiveId" clId="{2DBE6206-2810-4DBB-B6B9-E59268182986}" dt="2026-05-01T16:09:04.171" v="1302" actId="478"/>
          <ac:picMkLst>
            <pc:docMk/>
            <pc:sldMk cId="673328293" sldId="316"/>
            <ac:picMk id="3" creationId="{5C47E7C9-E621-5112-D189-25CFE75FB960}"/>
          </ac:picMkLst>
        </pc:picChg>
        <pc:picChg chg="add del mod">
          <ac:chgData name="Alan Rocha" userId="5c116c52e5c7e3b2" providerId="LiveId" clId="{2DBE6206-2810-4DBB-B6B9-E59268182986}" dt="2026-05-01T16:13:07.321" v="1319" actId="478"/>
          <ac:picMkLst>
            <pc:docMk/>
            <pc:sldMk cId="673328293" sldId="316"/>
            <ac:picMk id="6" creationId="{5DCBDB0F-51B8-9364-C2EF-0646AF01A939}"/>
          </ac:picMkLst>
        </pc:picChg>
        <pc:picChg chg="add del mod">
          <ac:chgData name="Alan Rocha" userId="5c116c52e5c7e3b2" providerId="LiveId" clId="{2DBE6206-2810-4DBB-B6B9-E59268182986}" dt="2026-05-01T16:07:04.996" v="1285" actId="478"/>
          <ac:picMkLst>
            <pc:docMk/>
            <pc:sldMk cId="673328293" sldId="316"/>
            <ac:picMk id="1026" creationId="{0FA4C385-CA2E-3C61-6EA0-9BCAF1CB5D06}"/>
          </ac:picMkLst>
        </pc:picChg>
        <pc:picChg chg="add del mod">
          <ac:chgData name="Alan Rocha" userId="5c116c52e5c7e3b2" providerId="LiveId" clId="{2DBE6206-2810-4DBB-B6B9-E59268182986}" dt="2026-05-01T16:08:17.398" v="1294" actId="21"/>
          <ac:picMkLst>
            <pc:docMk/>
            <pc:sldMk cId="673328293" sldId="316"/>
            <ac:picMk id="1028" creationId="{5C47E7C9-E621-5112-D189-25CFE75FB960}"/>
          </ac:picMkLst>
        </pc:picChg>
        <pc:picChg chg="add mod">
          <ac:chgData name="Alan Rocha" userId="5c116c52e5c7e3b2" providerId="LiveId" clId="{2DBE6206-2810-4DBB-B6B9-E59268182986}" dt="2026-05-01T16:13:19.251" v="1322" actId="14100"/>
          <ac:picMkLst>
            <pc:docMk/>
            <pc:sldMk cId="673328293" sldId="316"/>
            <ac:picMk id="1032" creationId="{371AA040-FE72-1BBA-E4CE-8F84056A9AD8}"/>
          </ac:picMkLst>
        </pc:picChg>
      </pc:sldChg>
      <pc:sldChg chg="add del setBg">
        <pc:chgData name="Alan Rocha" userId="5c116c52e5c7e3b2" providerId="LiveId" clId="{2DBE6206-2810-4DBB-B6B9-E59268182986}" dt="2026-05-01T05:03:25.581" v="568"/>
        <pc:sldMkLst>
          <pc:docMk/>
          <pc:sldMk cId="3654033548" sldId="316"/>
        </pc:sldMkLst>
      </pc:sldChg>
      <pc:sldChg chg="add del setBg">
        <pc:chgData name="Alan Rocha" userId="5c116c52e5c7e3b2" providerId="LiveId" clId="{2DBE6206-2810-4DBB-B6B9-E59268182986}" dt="2026-05-01T05:05:05.188" v="581"/>
        <pc:sldMkLst>
          <pc:docMk/>
          <pc:sldMk cId="876047875" sldId="317"/>
        </pc:sldMkLst>
      </pc:sldChg>
      <pc:sldChg chg="addSp delSp modSp add mod">
        <pc:chgData name="Alan Rocha" userId="5c116c52e5c7e3b2" providerId="LiveId" clId="{2DBE6206-2810-4DBB-B6B9-E59268182986}" dt="2026-05-01T16:21:05.335" v="1389" actId="478"/>
        <pc:sldMkLst>
          <pc:docMk/>
          <pc:sldMk cId="3089299269" sldId="317"/>
        </pc:sldMkLst>
        <pc:spChg chg="mod">
          <ac:chgData name="Alan Rocha" userId="5c116c52e5c7e3b2" providerId="LiveId" clId="{2DBE6206-2810-4DBB-B6B9-E59268182986}" dt="2026-05-01T16:16:19.856" v="1332" actId="1076"/>
          <ac:spMkLst>
            <pc:docMk/>
            <pc:sldMk cId="3089299269" sldId="317"/>
            <ac:spMk id="4" creationId="{9C076D29-E592-F09A-138C-88CBC83C4C4B}"/>
          </ac:spMkLst>
        </pc:spChg>
        <pc:picChg chg="add del mod">
          <ac:chgData name="Alan Rocha" userId="5c116c52e5c7e3b2" providerId="LiveId" clId="{2DBE6206-2810-4DBB-B6B9-E59268182986}" dt="2026-05-01T16:21:05.335" v="1389" actId="478"/>
          <ac:picMkLst>
            <pc:docMk/>
            <pc:sldMk cId="3089299269" sldId="317"/>
            <ac:picMk id="2050" creationId="{B47FF74B-BE82-3F5C-DA5A-8C058409BFD9}"/>
          </ac:picMkLst>
        </pc:picChg>
        <pc:picChg chg="add del mod">
          <ac:chgData name="Alan Rocha" userId="5c116c52e5c7e3b2" providerId="LiveId" clId="{2DBE6206-2810-4DBB-B6B9-E59268182986}" dt="2026-05-01T16:20:25.020" v="1388" actId="478"/>
          <ac:picMkLst>
            <pc:docMk/>
            <pc:sldMk cId="3089299269" sldId="317"/>
            <ac:picMk id="2052" creationId="{CC104060-F0E8-6A4A-F2DB-C08CF8ED372B}"/>
          </ac:picMkLst>
        </pc:picChg>
      </pc:sldChg>
      <pc:sldChg chg="add del setBg">
        <pc:chgData name="Alan Rocha" userId="5c116c52e5c7e3b2" providerId="LiveId" clId="{2DBE6206-2810-4DBB-B6B9-E59268182986}" dt="2026-05-01T05:06:33.271" v="599"/>
        <pc:sldMkLst>
          <pc:docMk/>
          <pc:sldMk cId="2975003038" sldId="318"/>
        </pc:sldMkLst>
      </pc:sldChg>
      <pc:sldChg chg="modSp add mod">
        <pc:chgData name="Alan Rocha" userId="5c116c52e5c7e3b2" providerId="LiveId" clId="{2DBE6206-2810-4DBB-B6B9-E59268182986}" dt="2026-05-01T05:08:01.146" v="611" actId="207"/>
        <pc:sldMkLst>
          <pc:docMk/>
          <pc:sldMk cId="3950103833" sldId="318"/>
        </pc:sldMkLst>
        <pc:spChg chg="mod">
          <ac:chgData name="Alan Rocha" userId="5c116c52e5c7e3b2" providerId="LiveId" clId="{2DBE6206-2810-4DBB-B6B9-E59268182986}" dt="2026-05-01T05:08:01.146" v="611" actId="207"/>
          <ac:spMkLst>
            <pc:docMk/>
            <pc:sldMk cId="3950103833" sldId="318"/>
            <ac:spMk id="4" creationId="{08E7C141-9A5C-764A-61D6-BC918151E14E}"/>
          </ac:spMkLst>
        </pc:spChg>
      </pc:sldChg>
      <pc:sldChg chg="add del setBg">
        <pc:chgData name="Alan Rocha" userId="5c116c52e5c7e3b2" providerId="LiveId" clId="{2DBE6206-2810-4DBB-B6B9-E59268182986}" dt="2026-05-01T05:09:33" v="617"/>
        <pc:sldMkLst>
          <pc:docMk/>
          <pc:sldMk cId="797845955" sldId="319"/>
        </pc:sldMkLst>
      </pc:sldChg>
      <pc:sldChg chg="modSp add modAnim">
        <pc:chgData name="Alan Rocha" userId="5c116c52e5c7e3b2" providerId="LiveId" clId="{2DBE6206-2810-4DBB-B6B9-E59268182986}" dt="2026-05-01T15:48:18.314" v="1201" actId="207"/>
        <pc:sldMkLst>
          <pc:docMk/>
          <pc:sldMk cId="2360965614" sldId="319"/>
        </pc:sldMkLst>
        <pc:spChg chg="mod">
          <ac:chgData name="Alan Rocha" userId="5c116c52e5c7e3b2" providerId="LiveId" clId="{2DBE6206-2810-4DBB-B6B9-E59268182986}" dt="2026-05-01T15:48:18.314" v="1201" actId="207"/>
          <ac:spMkLst>
            <pc:docMk/>
            <pc:sldMk cId="2360965614" sldId="319"/>
            <ac:spMk id="3" creationId="{91CB6343-A37A-B392-57A7-EB8ACCA97CBB}"/>
          </ac:spMkLst>
        </pc:spChg>
      </pc:sldChg>
      <pc:sldChg chg="modSp add mod ord modAnim">
        <pc:chgData name="Alan Rocha" userId="5c116c52e5c7e3b2" providerId="LiveId" clId="{2DBE6206-2810-4DBB-B6B9-E59268182986}" dt="2026-05-01T06:05:04.253" v="1052"/>
        <pc:sldMkLst>
          <pc:docMk/>
          <pc:sldMk cId="1227149671" sldId="320"/>
        </pc:sldMkLst>
        <pc:spChg chg="mod">
          <ac:chgData name="Alan Rocha" userId="5c116c52e5c7e3b2" providerId="LiveId" clId="{2DBE6206-2810-4DBB-B6B9-E59268182986}" dt="2026-05-01T05:11:32.024" v="633" actId="20577"/>
          <ac:spMkLst>
            <pc:docMk/>
            <pc:sldMk cId="1227149671" sldId="320"/>
            <ac:spMk id="4" creationId="{D956CCAE-D1F3-AD85-1015-85CAE4906220}"/>
          </ac:spMkLst>
        </pc:spChg>
      </pc:sldChg>
      <pc:sldChg chg="modSp add mod ord modAnim">
        <pc:chgData name="Alan Rocha" userId="5c116c52e5c7e3b2" providerId="LiveId" clId="{2DBE6206-2810-4DBB-B6B9-E59268182986}" dt="2026-05-01T06:05:16.465" v="1053"/>
        <pc:sldMkLst>
          <pc:docMk/>
          <pc:sldMk cId="3560702649" sldId="321"/>
        </pc:sldMkLst>
        <pc:spChg chg="mod">
          <ac:chgData name="Alan Rocha" userId="5c116c52e5c7e3b2" providerId="LiveId" clId="{2DBE6206-2810-4DBB-B6B9-E59268182986}" dt="2026-05-01T05:13:02.032" v="648"/>
          <ac:spMkLst>
            <pc:docMk/>
            <pc:sldMk cId="3560702649" sldId="321"/>
            <ac:spMk id="4" creationId="{BDFD33D0-0FD9-6BFC-E234-F7197B486857}"/>
          </ac:spMkLst>
        </pc:spChg>
      </pc:sldChg>
      <pc:sldChg chg="modSp add mod modAnim">
        <pc:chgData name="Alan Rocha" userId="5c116c52e5c7e3b2" providerId="LiveId" clId="{2DBE6206-2810-4DBB-B6B9-E59268182986}" dt="2026-05-01T06:05:37.020" v="1055"/>
        <pc:sldMkLst>
          <pc:docMk/>
          <pc:sldMk cId="3419593577" sldId="322"/>
        </pc:sldMkLst>
        <pc:spChg chg="mod">
          <ac:chgData name="Alan Rocha" userId="5c116c52e5c7e3b2" providerId="LiveId" clId="{2DBE6206-2810-4DBB-B6B9-E59268182986}" dt="2026-05-01T05:19:31.456" v="704" actId="1076"/>
          <ac:spMkLst>
            <pc:docMk/>
            <pc:sldMk cId="3419593577" sldId="322"/>
            <ac:spMk id="3" creationId="{8C0BA839-AE09-5717-B682-A71D1F95D08A}"/>
          </ac:spMkLst>
        </pc:spChg>
        <pc:spChg chg="mod">
          <ac:chgData name="Alan Rocha" userId="5c116c52e5c7e3b2" providerId="LiveId" clId="{2DBE6206-2810-4DBB-B6B9-E59268182986}" dt="2026-05-01T05:14:13.336" v="659" actId="1076"/>
          <ac:spMkLst>
            <pc:docMk/>
            <pc:sldMk cId="3419593577" sldId="322"/>
            <ac:spMk id="4" creationId="{06B78404-67C4-D31D-2A56-20485042B2EA}"/>
          </ac:spMkLst>
        </pc:spChg>
      </pc:sldChg>
      <pc:sldChg chg="add del setBg">
        <pc:chgData name="Alan Rocha" userId="5c116c52e5c7e3b2" providerId="LiveId" clId="{2DBE6206-2810-4DBB-B6B9-E59268182986}" dt="2026-05-01T05:13:34.708" v="650"/>
        <pc:sldMkLst>
          <pc:docMk/>
          <pc:sldMk cId="3813119751" sldId="322"/>
        </pc:sldMkLst>
      </pc:sldChg>
      <pc:sldChg chg="add del setBg">
        <pc:chgData name="Alan Rocha" userId="5c116c52e5c7e3b2" providerId="LiveId" clId="{2DBE6206-2810-4DBB-B6B9-E59268182986}" dt="2026-05-01T05:17:48.687" v="693"/>
        <pc:sldMkLst>
          <pc:docMk/>
          <pc:sldMk cId="1741270207" sldId="323"/>
        </pc:sldMkLst>
      </pc:sldChg>
      <pc:sldChg chg="add modAnim">
        <pc:chgData name="Alan Rocha" userId="5c116c52e5c7e3b2" providerId="LiveId" clId="{2DBE6206-2810-4DBB-B6B9-E59268182986}" dt="2026-05-01T06:06:52.087" v="1060"/>
        <pc:sldMkLst>
          <pc:docMk/>
          <pc:sldMk cId="4075114515" sldId="323"/>
        </pc:sldMkLst>
      </pc:sldChg>
      <pc:sldChg chg="add del setBg">
        <pc:chgData name="Alan Rocha" userId="5c116c52e5c7e3b2" providerId="LiveId" clId="{2DBE6206-2810-4DBB-B6B9-E59268182986}" dt="2026-05-01T05:18:07.201" v="696"/>
        <pc:sldMkLst>
          <pc:docMk/>
          <pc:sldMk cId="2042258876" sldId="324"/>
        </pc:sldMkLst>
      </pc:sldChg>
      <pc:sldChg chg="addSp modSp add mod">
        <pc:chgData name="Alan Rocha" userId="5c116c52e5c7e3b2" providerId="LiveId" clId="{2DBE6206-2810-4DBB-B6B9-E59268182986}" dt="2026-05-01T05:21:48.473" v="719"/>
        <pc:sldMkLst>
          <pc:docMk/>
          <pc:sldMk cId="2947423365" sldId="324"/>
        </pc:sldMkLst>
        <pc:spChg chg="mod">
          <ac:chgData name="Alan Rocha" userId="5c116c52e5c7e3b2" providerId="LiveId" clId="{2DBE6206-2810-4DBB-B6B9-E59268182986}" dt="2026-05-01T05:18:22.205" v="699" actId="1076"/>
          <ac:spMkLst>
            <pc:docMk/>
            <pc:sldMk cId="2947423365" sldId="324"/>
            <ac:spMk id="4" creationId="{ACD20161-C100-3009-D404-1014B797758D}"/>
          </ac:spMkLst>
        </pc:spChg>
        <pc:picChg chg="add">
          <ac:chgData name="Alan Rocha" userId="5c116c52e5c7e3b2" providerId="LiveId" clId="{2DBE6206-2810-4DBB-B6B9-E59268182986}" dt="2026-05-01T05:21:48.473" v="719"/>
          <ac:picMkLst>
            <pc:docMk/>
            <pc:sldMk cId="2947423365" sldId="324"/>
            <ac:picMk id="5" creationId="{F37ABB6F-C6BF-E095-4D77-8A93C08A3D3A}"/>
          </ac:picMkLst>
        </pc:picChg>
      </pc:sldChg>
      <pc:sldChg chg="add del setBg">
        <pc:chgData name="Alan Rocha" userId="5c116c52e5c7e3b2" providerId="LiveId" clId="{2DBE6206-2810-4DBB-B6B9-E59268182986}" dt="2026-05-01T05:19:18.583" v="701"/>
        <pc:sldMkLst>
          <pc:docMk/>
          <pc:sldMk cId="100882852" sldId="325"/>
        </pc:sldMkLst>
      </pc:sldChg>
      <pc:sldChg chg="modSp add mod modAnim">
        <pc:chgData name="Alan Rocha" userId="5c116c52e5c7e3b2" providerId="LiveId" clId="{2DBE6206-2810-4DBB-B6B9-E59268182986}" dt="2026-05-01T06:06:00.759" v="1057"/>
        <pc:sldMkLst>
          <pc:docMk/>
          <pc:sldMk cId="2391127108" sldId="325"/>
        </pc:sldMkLst>
        <pc:spChg chg="mod">
          <ac:chgData name="Alan Rocha" userId="5c116c52e5c7e3b2" providerId="LiveId" clId="{2DBE6206-2810-4DBB-B6B9-E59268182986}" dt="2026-05-01T05:20:31.269" v="716"/>
          <ac:spMkLst>
            <pc:docMk/>
            <pc:sldMk cId="2391127108" sldId="325"/>
            <ac:spMk id="4" creationId="{790D9BF5-F84A-6AB1-0138-58B5BA16FF73}"/>
          </ac:spMkLst>
        </pc:spChg>
      </pc:sldChg>
      <pc:sldChg chg="add del setBg">
        <pc:chgData name="Alan Rocha" userId="5c116c52e5c7e3b2" providerId="LiveId" clId="{2DBE6206-2810-4DBB-B6B9-E59268182986}" dt="2026-05-01T05:21:56.389" v="721"/>
        <pc:sldMkLst>
          <pc:docMk/>
          <pc:sldMk cId="2780834621" sldId="326"/>
        </pc:sldMkLst>
      </pc:sldChg>
      <pc:sldChg chg="add del setBg">
        <pc:chgData name="Alan Rocha" userId="5c116c52e5c7e3b2" providerId="LiveId" clId="{2DBE6206-2810-4DBB-B6B9-E59268182986}" dt="2026-05-01T05:21:48.090" v="718"/>
        <pc:sldMkLst>
          <pc:docMk/>
          <pc:sldMk cId="4126548921" sldId="326"/>
        </pc:sldMkLst>
      </pc:sldChg>
      <pc:sldChg chg="modSp add mod ord modAnim">
        <pc:chgData name="Alan Rocha" userId="5c116c52e5c7e3b2" providerId="LiveId" clId="{2DBE6206-2810-4DBB-B6B9-E59268182986}" dt="2026-05-01T06:07:13.898" v="1062"/>
        <pc:sldMkLst>
          <pc:docMk/>
          <pc:sldMk cId="4198701087" sldId="326"/>
        </pc:sldMkLst>
        <pc:spChg chg="mod">
          <ac:chgData name="Alan Rocha" userId="5c116c52e5c7e3b2" providerId="LiveId" clId="{2DBE6206-2810-4DBB-B6B9-E59268182986}" dt="2026-05-01T05:24:02.008" v="753" actId="121"/>
          <ac:spMkLst>
            <pc:docMk/>
            <pc:sldMk cId="4198701087" sldId="326"/>
            <ac:spMk id="4" creationId="{E25F99CD-F0D5-AD18-1675-CC044F87C640}"/>
          </ac:spMkLst>
        </pc:spChg>
      </pc:sldChg>
      <pc:sldChg chg="modSp add mod modAnim">
        <pc:chgData name="Alan Rocha" userId="5c116c52e5c7e3b2" providerId="LiveId" clId="{2DBE6206-2810-4DBB-B6B9-E59268182986}" dt="2026-05-01T06:07:03.610" v="1061"/>
        <pc:sldMkLst>
          <pc:docMk/>
          <pc:sldMk cId="3462153969" sldId="327"/>
        </pc:sldMkLst>
        <pc:spChg chg="mod">
          <ac:chgData name="Alan Rocha" userId="5c116c52e5c7e3b2" providerId="LiveId" clId="{2DBE6206-2810-4DBB-B6B9-E59268182986}" dt="2026-05-01T05:22:56.747" v="739" actId="121"/>
          <ac:spMkLst>
            <pc:docMk/>
            <pc:sldMk cId="3462153969" sldId="327"/>
            <ac:spMk id="4" creationId="{4098ED25-47FD-0705-CDCF-044B430337BE}"/>
          </ac:spMkLst>
        </pc:spChg>
      </pc:sldChg>
      <pc:sldChg chg="add del setBg">
        <pc:chgData name="Alan Rocha" userId="5c116c52e5c7e3b2" providerId="LiveId" clId="{2DBE6206-2810-4DBB-B6B9-E59268182986}" dt="2026-05-01T05:25:05.842" v="755"/>
        <pc:sldMkLst>
          <pc:docMk/>
          <pc:sldMk cId="739929514" sldId="328"/>
        </pc:sldMkLst>
      </pc:sldChg>
      <pc:sldChg chg="addSp delSp modSp add mod modAnim">
        <pc:chgData name="Alan Rocha" userId="5c116c52e5c7e3b2" providerId="LiveId" clId="{2DBE6206-2810-4DBB-B6B9-E59268182986}" dt="2026-05-01T06:07:42.888" v="1063"/>
        <pc:sldMkLst>
          <pc:docMk/>
          <pc:sldMk cId="1570601845" sldId="328"/>
        </pc:sldMkLst>
        <pc:spChg chg="mod">
          <ac:chgData name="Alan Rocha" userId="5c116c52e5c7e3b2" providerId="LiveId" clId="{2DBE6206-2810-4DBB-B6B9-E59268182986}" dt="2026-05-01T05:25:41.700" v="761"/>
          <ac:spMkLst>
            <pc:docMk/>
            <pc:sldMk cId="1570601845" sldId="328"/>
            <ac:spMk id="2" creationId="{B2144684-2452-1993-9DD8-128328E881B5}"/>
          </ac:spMkLst>
        </pc:spChg>
        <pc:spChg chg="mod">
          <ac:chgData name="Alan Rocha" userId="5c116c52e5c7e3b2" providerId="LiveId" clId="{2DBE6206-2810-4DBB-B6B9-E59268182986}" dt="2026-05-01T05:26:21.712" v="766"/>
          <ac:spMkLst>
            <pc:docMk/>
            <pc:sldMk cId="1570601845" sldId="328"/>
            <ac:spMk id="4" creationId="{33E6F478-9D39-5E56-0B9B-3680DC3FEB21}"/>
          </ac:spMkLst>
        </pc:spChg>
        <pc:picChg chg="add mod">
          <ac:chgData name="Alan Rocha" userId="5c116c52e5c7e3b2" providerId="LiveId" clId="{2DBE6206-2810-4DBB-B6B9-E59268182986}" dt="2026-05-01T05:27:59.605" v="770" actId="1076"/>
          <ac:picMkLst>
            <pc:docMk/>
            <pc:sldMk cId="1570601845" sldId="328"/>
            <ac:picMk id="5" creationId="{062A56AB-00F5-134C-C43A-EF76CEC4E16C}"/>
          </ac:picMkLst>
        </pc:picChg>
        <pc:picChg chg="del">
          <ac:chgData name="Alan Rocha" userId="5c116c52e5c7e3b2" providerId="LiveId" clId="{2DBE6206-2810-4DBB-B6B9-E59268182986}" dt="2026-05-01T05:26:44.978" v="767" actId="478"/>
          <ac:picMkLst>
            <pc:docMk/>
            <pc:sldMk cId="1570601845" sldId="328"/>
            <ac:picMk id="6" creationId="{91C6ADA4-F58C-E082-5FAA-7940AE41880B}"/>
          </ac:picMkLst>
        </pc:picChg>
      </pc:sldChg>
      <pc:sldChg chg="modSp add mod modTransition">
        <pc:chgData name="Alan Rocha" userId="5c116c52e5c7e3b2" providerId="LiveId" clId="{2DBE6206-2810-4DBB-B6B9-E59268182986}" dt="2026-05-01T06:08:22.013" v="1065"/>
        <pc:sldMkLst>
          <pc:docMk/>
          <pc:sldMk cId="2940758351" sldId="329"/>
        </pc:sldMkLst>
        <pc:spChg chg="mod">
          <ac:chgData name="Alan Rocha" userId="5c116c52e5c7e3b2" providerId="LiveId" clId="{2DBE6206-2810-4DBB-B6B9-E59268182986}" dt="2026-05-01T05:32:14.379" v="778"/>
          <ac:spMkLst>
            <pc:docMk/>
            <pc:sldMk cId="2940758351" sldId="329"/>
            <ac:spMk id="4" creationId="{B7BA1ED0-A130-7283-42D4-BCC450471FDE}"/>
          </ac:spMkLst>
        </pc:spChg>
      </pc:sldChg>
      <pc:sldChg chg="add del setBg">
        <pc:chgData name="Alan Rocha" userId="5c116c52e5c7e3b2" providerId="LiveId" clId="{2DBE6206-2810-4DBB-B6B9-E59268182986}" dt="2026-05-01T05:31:49.493" v="772"/>
        <pc:sldMkLst>
          <pc:docMk/>
          <pc:sldMk cId="3399006396" sldId="329"/>
        </pc:sldMkLst>
      </pc:sldChg>
      <pc:sldChg chg="modSp add mod modAnim">
        <pc:chgData name="Alan Rocha" userId="5c116c52e5c7e3b2" providerId="LiveId" clId="{2DBE6206-2810-4DBB-B6B9-E59268182986}" dt="2026-05-01T06:08:44.928" v="1066"/>
        <pc:sldMkLst>
          <pc:docMk/>
          <pc:sldMk cId="2804194542" sldId="330"/>
        </pc:sldMkLst>
        <pc:spChg chg="mod">
          <ac:chgData name="Alan Rocha" userId="5c116c52e5c7e3b2" providerId="LiveId" clId="{2DBE6206-2810-4DBB-B6B9-E59268182986}" dt="2026-05-01T05:34:18.599" v="800"/>
          <ac:spMkLst>
            <pc:docMk/>
            <pc:sldMk cId="2804194542" sldId="330"/>
            <ac:spMk id="4" creationId="{EE43A000-2FC3-8F18-49C4-CC85CE4328D4}"/>
          </ac:spMkLst>
        </pc:spChg>
      </pc:sldChg>
      <pc:sldChg chg="addSp modSp add mod modAnim">
        <pc:chgData name="Alan Rocha" userId="5c116c52e5c7e3b2" providerId="LiveId" clId="{2DBE6206-2810-4DBB-B6B9-E59268182986}" dt="2026-05-02T12:18:03.059" v="1407" actId="20577"/>
        <pc:sldMkLst>
          <pc:docMk/>
          <pc:sldMk cId="1164180575" sldId="331"/>
        </pc:sldMkLst>
        <pc:spChg chg="mod">
          <ac:chgData name="Alan Rocha" userId="5c116c52e5c7e3b2" providerId="LiveId" clId="{2DBE6206-2810-4DBB-B6B9-E59268182986}" dt="2026-05-01T05:35:49.198" v="808"/>
          <ac:spMkLst>
            <pc:docMk/>
            <pc:sldMk cId="1164180575" sldId="331"/>
            <ac:spMk id="2" creationId="{F76AE0CC-8150-E325-265C-4A3DCECDAADC}"/>
          </ac:spMkLst>
        </pc:spChg>
        <pc:spChg chg="mod">
          <ac:chgData name="Alan Rocha" userId="5c116c52e5c7e3b2" providerId="LiveId" clId="{2DBE6206-2810-4DBB-B6B9-E59268182986}" dt="2026-05-02T12:18:03.059" v="1407" actId="20577"/>
          <ac:spMkLst>
            <pc:docMk/>
            <pc:sldMk cId="1164180575" sldId="331"/>
            <ac:spMk id="4" creationId="{A17611BE-E162-F4DE-E4CE-881091D3553B}"/>
          </ac:spMkLst>
        </pc:spChg>
        <pc:picChg chg="add">
          <ac:chgData name="Alan Rocha" userId="5c116c52e5c7e3b2" providerId="LiveId" clId="{2DBE6206-2810-4DBB-B6B9-E59268182986}" dt="2026-05-02T12:13:19.671" v="1393"/>
          <ac:picMkLst>
            <pc:docMk/>
            <pc:sldMk cId="1164180575" sldId="331"/>
            <ac:picMk id="5" creationId="{F1B26CA4-7A16-9A57-2293-E96C8A16C2E6}"/>
          </ac:picMkLst>
        </pc:picChg>
      </pc:sldChg>
      <pc:sldChg chg="add del setBg">
        <pc:chgData name="Alan Rocha" userId="5c116c52e5c7e3b2" providerId="LiveId" clId="{2DBE6206-2810-4DBB-B6B9-E59268182986}" dt="2026-05-01T05:35:22.254" v="802"/>
        <pc:sldMkLst>
          <pc:docMk/>
          <pc:sldMk cId="2669417572" sldId="331"/>
        </pc:sldMkLst>
      </pc:sldChg>
      <pc:sldChg chg="add del modTransition">
        <pc:chgData name="Alan Rocha" userId="5c116c52e5c7e3b2" providerId="LiveId" clId="{2DBE6206-2810-4DBB-B6B9-E59268182986}" dt="2026-05-01T06:10:16.293" v="1078"/>
        <pc:sldMkLst>
          <pc:docMk/>
          <pc:sldMk cId="3445728554" sldId="478"/>
        </pc:sldMkLst>
      </pc:sldChg>
      <pc:sldChg chg="add del setBg">
        <pc:chgData name="Alan Rocha" userId="5c116c52e5c7e3b2" providerId="LiveId" clId="{2DBE6206-2810-4DBB-B6B9-E59268182986}" dt="2026-05-01T06:11:37.520" v="1086"/>
        <pc:sldMkLst>
          <pc:docMk/>
          <pc:sldMk cId="3498792594" sldId="479"/>
        </pc:sldMkLst>
      </pc:sldChg>
      <pc:sldChg chg="addSp modSp add mod">
        <pc:chgData name="Alan Rocha" userId="5c116c52e5c7e3b2" providerId="LiveId" clId="{2DBE6206-2810-4DBB-B6B9-E59268182986}" dt="2026-05-01T06:17:20.215" v="1172" actId="1037"/>
        <pc:sldMkLst>
          <pc:docMk/>
          <pc:sldMk cId="3942450695" sldId="479"/>
        </pc:sldMkLst>
        <pc:spChg chg="mod">
          <ac:chgData name="Alan Rocha" userId="5c116c52e5c7e3b2" providerId="LiveId" clId="{2DBE6206-2810-4DBB-B6B9-E59268182986}" dt="2026-05-01T06:17:11.403" v="1162"/>
          <ac:spMkLst>
            <pc:docMk/>
            <pc:sldMk cId="3942450695" sldId="479"/>
            <ac:spMk id="4" creationId="{EA88214D-FDC3-1E4A-46F2-36ABD6B7B14E}"/>
          </ac:spMkLst>
        </pc:spChg>
        <pc:picChg chg="add mod ord">
          <ac:chgData name="Alan Rocha" userId="5c116c52e5c7e3b2" providerId="LiveId" clId="{2DBE6206-2810-4DBB-B6B9-E59268182986}" dt="2026-05-01T06:17:20.215" v="1172" actId="1037"/>
          <ac:picMkLst>
            <pc:docMk/>
            <pc:sldMk cId="3942450695" sldId="479"/>
            <ac:picMk id="3" creationId="{C4909B15-4337-877B-0E5F-00914E364D75}"/>
          </ac:picMkLst>
        </pc:picChg>
      </pc:sldChg>
      <pc:sldChg chg="add del setBg">
        <pc:chgData name="Alan Rocha" userId="5c116c52e5c7e3b2" providerId="LiveId" clId="{2DBE6206-2810-4DBB-B6B9-E59268182986}" dt="2026-05-01T15:49:29.638" v="1204"/>
        <pc:sldMkLst>
          <pc:docMk/>
          <pc:sldMk cId="2837640329" sldId="480"/>
        </pc:sldMkLst>
      </pc:sldChg>
      <pc:sldChg chg="modSp add modAnim">
        <pc:chgData name="Alan Rocha" userId="5c116c52e5c7e3b2" providerId="LiveId" clId="{2DBE6206-2810-4DBB-B6B9-E59268182986}" dt="2026-05-01T15:49:57.443" v="1212" actId="207"/>
        <pc:sldMkLst>
          <pc:docMk/>
          <pc:sldMk cId="3944835952" sldId="480"/>
        </pc:sldMkLst>
        <pc:spChg chg="mod">
          <ac:chgData name="Alan Rocha" userId="5c116c52e5c7e3b2" providerId="LiveId" clId="{2DBE6206-2810-4DBB-B6B9-E59268182986}" dt="2026-05-01T15:49:57.443" v="1212" actId="207"/>
          <ac:spMkLst>
            <pc:docMk/>
            <pc:sldMk cId="3944835952" sldId="480"/>
            <ac:spMk id="3" creationId="{11069678-76EF-F004-2090-703A99AAEB84}"/>
          </ac:spMkLst>
        </pc:spChg>
      </pc:sldChg>
      <pc:sldChg chg="add del setBg">
        <pc:chgData name="Alan Rocha" userId="5c116c52e5c7e3b2" providerId="LiveId" clId="{2DBE6206-2810-4DBB-B6B9-E59268182986}" dt="2026-05-01T15:49:35.495" v="1207"/>
        <pc:sldMkLst>
          <pc:docMk/>
          <pc:sldMk cId="4912588" sldId="481"/>
        </pc:sldMkLst>
      </pc:sldChg>
      <pc:sldChg chg="add del">
        <pc:chgData name="Alan Rocha" userId="5c116c52e5c7e3b2" providerId="LiveId" clId="{2DBE6206-2810-4DBB-B6B9-E59268182986}" dt="2026-05-01T15:49:40.588" v="1209"/>
        <pc:sldMkLst>
          <pc:docMk/>
          <pc:sldMk cId="155422561" sldId="481"/>
        </pc:sldMkLst>
      </pc:sldChg>
      <pc:sldChg chg="modSp add modAnim">
        <pc:chgData name="Alan Rocha" userId="5c116c52e5c7e3b2" providerId="LiveId" clId="{2DBE6206-2810-4DBB-B6B9-E59268182986}" dt="2026-05-01T16:03:18.674" v="1269"/>
        <pc:sldMkLst>
          <pc:docMk/>
          <pc:sldMk cId="2447007796" sldId="481"/>
        </pc:sldMkLst>
        <pc:spChg chg="mod">
          <ac:chgData name="Alan Rocha" userId="5c116c52e5c7e3b2" providerId="LiveId" clId="{2DBE6206-2810-4DBB-B6B9-E59268182986}" dt="2026-05-01T15:50:08.450" v="1214" actId="207"/>
          <ac:spMkLst>
            <pc:docMk/>
            <pc:sldMk cId="2447007796" sldId="481"/>
            <ac:spMk id="3" creationId="{98DEF81E-6BBD-2C3B-CBBE-8355F179349C}"/>
          </ac:spMkLst>
        </pc:spChg>
      </pc:sldChg>
      <pc:sldChg chg="add del setBg">
        <pc:chgData name="Alan Rocha" userId="5c116c52e5c7e3b2" providerId="LiveId" clId="{2DBE6206-2810-4DBB-B6B9-E59268182986}" dt="2026-05-02T12:13:04.931" v="1391"/>
        <pc:sldMkLst>
          <pc:docMk/>
          <pc:sldMk cId="1830127184" sldId="482"/>
        </pc:sldMkLst>
      </pc:sldChg>
      <pc:sldChg chg="add modAnim">
        <pc:chgData name="Alan Rocha" userId="5c116c52e5c7e3b2" providerId="LiveId" clId="{2DBE6206-2810-4DBB-B6B9-E59268182986}" dt="2026-05-02T12:18:18.959" v="1413"/>
        <pc:sldMkLst>
          <pc:docMk/>
          <pc:sldMk cId="2239069342" sldId="482"/>
        </pc:sldMkLst>
      </pc:sldChg>
      <pc:sldChg chg="addSp delSp modSp add mod delAnim">
        <pc:chgData name="Alan Rocha" userId="5c116c52e5c7e3b2" providerId="LiveId" clId="{2DBE6206-2810-4DBB-B6B9-E59268182986}" dt="2026-05-02T12:14:12.894" v="1401" actId="931"/>
        <pc:sldMkLst>
          <pc:docMk/>
          <pc:sldMk cId="1166792670" sldId="483"/>
        </pc:sldMkLst>
        <pc:spChg chg="del">
          <ac:chgData name="Alan Rocha" userId="5c116c52e5c7e3b2" providerId="LiveId" clId="{2DBE6206-2810-4DBB-B6B9-E59268182986}" dt="2026-05-02T12:13:54.061" v="1399" actId="478"/>
          <ac:spMkLst>
            <pc:docMk/>
            <pc:sldMk cId="1166792670" sldId="483"/>
            <ac:spMk id="4" creationId="{66FC9FA6-A564-0ED0-812A-3FCCA87CCF79}"/>
          </ac:spMkLst>
        </pc:spChg>
        <pc:picChg chg="del">
          <ac:chgData name="Alan Rocha" userId="5c116c52e5c7e3b2" providerId="LiveId" clId="{2DBE6206-2810-4DBB-B6B9-E59268182986}" dt="2026-05-02T12:13:56.423" v="1400" actId="478"/>
          <ac:picMkLst>
            <pc:docMk/>
            <pc:sldMk cId="1166792670" sldId="483"/>
            <ac:picMk id="3" creationId="{8BE302AB-3FD1-0854-9912-8932AAD0E839}"/>
          </ac:picMkLst>
        </pc:picChg>
        <pc:picChg chg="add mod">
          <ac:chgData name="Alan Rocha" userId="5c116c52e5c7e3b2" providerId="LiveId" clId="{2DBE6206-2810-4DBB-B6B9-E59268182986}" dt="2026-05-02T12:14:12.894" v="1401" actId="931"/>
          <ac:picMkLst>
            <pc:docMk/>
            <pc:sldMk cId="1166792670" sldId="483"/>
            <ac:picMk id="5" creationId="{47A509DF-FBA6-60AD-7FB1-A4C77AF22F56}"/>
          </ac:picMkLst>
        </pc:picChg>
      </pc:sldChg>
      <pc:sldChg chg="add del setBg">
        <pc:chgData name="Alan Rocha" userId="5c116c52e5c7e3b2" providerId="LiveId" clId="{2DBE6206-2810-4DBB-B6B9-E59268182986}" dt="2026-05-02T12:13:49.651" v="1397"/>
        <pc:sldMkLst>
          <pc:docMk/>
          <pc:sldMk cId="2076087050" sldId="483"/>
        </pc:sldMkLst>
      </pc:sldChg>
      <pc:sldChg chg="new del">
        <pc:chgData name="Alan Rocha" userId="5c116c52e5c7e3b2" providerId="LiveId" clId="{2DBE6206-2810-4DBB-B6B9-E59268182986}" dt="2026-05-02T12:13:31.995" v="1395" actId="47"/>
        <pc:sldMkLst>
          <pc:docMk/>
          <pc:sldMk cId="3651971389" sldId="483"/>
        </pc:sldMkLst>
      </pc:sldChg>
      <pc:sldChg chg="addSp delSp modSp add mod">
        <pc:chgData name="Alan Rocha" userId="5c116c52e5c7e3b2" providerId="LiveId" clId="{2DBE6206-2810-4DBB-B6B9-E59268182986}" dt="2026-05-02T12:16:14.792" v="1406" actId="14100"/>
        <pc:sldMkLst>
          <pc:docMk/>
          <pc:sldMk cId="2679888216" sldId="484"/>
        </pc:sldMkLst>
        <pc:picChg chg="add mod">
          <ac:chgData name="Alan Rocha" userId="5c116c52e5c7e3b2" providerId="LiveId" clId="{2DBE6206-2810-4DBB-B6B9-E59268182986}" dt="2026-05-02T12:16:14.792" v="1406" actId="14100"/>
          <ac:picMkLst>
            <pc:docMk/>
            <pc:sldMk cId="2679888216" sldId="484"/>
            <ac:picMk id="3" creationId="{87D95B27-5BD5-441D-1202-5964334DEA75}"/>
          </ac:picMkLst>
        </pc:picChg>
        <pc:picChg chg="del">
          <ac:chgData name="Alan Rocha" userId="5c116c52e5c7e3b2" providerId="LiveId" clId="{2DBE6206-2810-4DBB-B6B9-E59268182986}" dt="2026-05-02T12:14:48.787" v="1403" actId="478"/>
          <ac:picMkLst>
            <pc:docMk/>
            <pc:sldMk cId="2679888216" sldId="484"/>
            <ac:picMk id="5" creationId="{4B9C70CF-EAF5-BBE7-4E34-B9044FAA5A3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26C1C-4A0F-41AD-883A-ED58E4657A40}" type="datetimeFigureOut">
              <a:rPr lang="pt-BR" smtClean="0"/>
              <a:t>02/05/2026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81763-E601-49F2-8A64-A20339AD11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6921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98630-6C9F-E6D8-5891-239FF28D2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D4EA8F9-5BFD-2869-B2E4-063AB0B43C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F0BA48F-1046-2933-A6C5-C03F4B28EB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3DB52D1-019F-192E-5EA7-97F26D12A7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778CC-0AF5-488C-A6E5-E61AA4A83FD5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1110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49B6A-1DB4-A3C0-A10A-40E7CFA8C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5F86672-38B6-3998-F12A-2CBAA5CA5E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C15F44D-D12E-5F8D-356A-2C0FC783D3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80A2BF7-A827-5B80-4D61-124526A640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778CC-0AF5-488C-A6E5-E61AA4A83FD5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8443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85BC8-7D95-4851-7833-D7FAC6A7C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C904674-0378-F1D8-DA68-757039E4FD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E930773-F00A-E04F-DEBC-9981D5BE95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AC65583-EC8F-4BDB-D03C-252ADA2117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778CC-0AF5-488C-A6E5-E61AA4A83FD5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0317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1E157-2053-86A2-AC68-E51F0D658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CEC7704-DEB8-A23D-EDFB-D243B3C6DF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A989C4C-372D-8E2E-C692-F7AF2FF563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58E5234-FA68-F552-14F7-21CD0B24C7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778CC-0AF5-488C-A6E5-E61AA4A83FD5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2631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687843-7F7F-2267-3342-99B9FCBC97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9DB181-E302-216D-6ADF-1D146A4469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CFCB02-16B5-E7E6-32CE-BE6AD7B18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91E2E8-A525-F4BB-C9D8-C7FA800C1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42C1A6-8EB5-32E0-F9C3-E82A0B617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4953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317A5B-7770-8289-CE07-D1D57C024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2C320D-81E0-68A8-ADA0-FB441696A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C00B72-3255-6D4D-BD65-591979EEE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11C5BA-CF36-6BA6-C548-AD5C5E5CD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12CE46-EC95-2CD4-BE68-255401754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8267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369DE3-C514-BF78-E49E-2549159D0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854D23-3B06-0ACE-7E2C-3183EF348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5FB65D-7CD6-9137-5F58-75F9D740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10DEFE-D611-032A-2B0F-A6B36236F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6AFA08A-95CC-4E38-5858-C69BBD480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433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C8F41-529B-6D5D-EC10-B460D869A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0D17B6C-D322-5BCE-99A3-E8AA94F278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E95E5BB-0643-E653-1BAE-8E2BD9EEB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1037539-A4FC-CFF0-5320-868904911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02/05/2026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B342B8B-3CB1-CED5-B9DA-C6BCDDD54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03EC82B-6352-07CE-3D1E-CE9E7B6EF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5144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F94CC7-83A7-E2D9-BC92-D217918AB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614062-53BD-4695-F9E9-CCBB70DD3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686CF50-7228-C2CF-8D3F-5E0E985BD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E63D908-B7C8-7A87-A499-C67CD1A529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1B76FFD-EB5A-42F0-1C6D-F451DA391B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F00DED4-B0CD-6FB9-C850-FE57C4E18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02/05/2026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3CF5BA8-DFE6-738F-8661-8C84D3973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6E58A65-CC14-9141-9444-82B440FB2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7821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8F6EBF-2DFC-91D7-1042-8855C6583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F974DD7-910B-C62C-52A5-BDAF4C837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02/05/2026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0D9E809-6549-80E4-2B60-389D5FBD5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A5D6171-3A74-6B09-8BDC-F88154BC8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1789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874FF53-351D-C06A-E0CD-BD78B86BD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02/05/2026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7F21B6C-C904-20B1-9BB4-8A8E9FC0A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6EC4F1D-F17E-BB33-0127-4E5BBC2FA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8351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4F01C-244B-FF19-B781-DADC48E7B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401410-3601-6988-6884-814DCBBFC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2B4D3E-5969-0612-7DAC-C333E4163A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788DE5F-2418-C04F-295E-5C05D2211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02/05/2026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D259600-5B58-DAF4-BE65-27C98F616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5B68F1C-57F1-AFDB-9F7F-80F7AF9CF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659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CA0DEE-7802-4D6A-577C-C65448461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69D03A0-C0F4-B871-4A3C-00C4EE317E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8FC6014-1B4D-0D84-EB0B-C78AC6659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E4AE8F-8223-9C33-37B7-08324BBB4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02/05/2026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0F6BC8E-A04B-1D9C-FE8C-F75D61A66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81B9577-B68C-AB5F-DC22-3CCA2442E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3574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75DE25-642D-7D04-943B-FDAD36ED1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05DF573-3703-D7B7-F5EE-25256700F3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E82325-305C-E4B9-5960-49943FC20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0B93D7-0BB4-F150-9F6E-6E6C59192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9F3109-B4BF-2092-56CE-39C76E2C1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591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AAD9BA9-64EF-8638-6EEE-455FEDEBE5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9952C83-9706-E0F5-9463-BA40F221BE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8111BC-1E3F-BD2D-AB01-B25092E55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F628C5-0AF8-D2D3-09F4-AFA10DAD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AD0962-82B6-FFDF-3E75-41F366F89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03035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Cabeçalho da Seção">
    <p:bg>
      <p:bgPr>
        <a:solidFill>
          <a:srgbClr val="002060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9165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Somente Título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86398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Em Branco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122039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Título e Conteúdo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7"/>
          <p:cNvSpPr txBox="1">
            <a:spLocks noGrp="1"/>
          </p:cNvSpPr>
          <p:nvPr>
            <p:ph type="body" idx="1"/>
          </p:nvPr>
        </p:nvSpPr>
        <p:spPr>
          <a:xfrm>
            <a:off x="838200" y="1473200"/>
            <a:ext cx="10515600" cy="4703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2239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Duas Partes de Conteúdo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96152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Comparação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3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3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3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08932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Conteúdo com Legenda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27916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Imagem com Legenda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30811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Título e Texto Vertical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body" idx="1"/>
          </p:nvPr>
        </p:nvSpPr>
        <p:spPr>
          <a:xfrm rot="5400000">
            <a:off x="3744118" y="-1432718"/>
            <a:ext cx="4703763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38913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Texto e Título Vertical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6142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2306EDE-FB17-110F-B543-CC9C014A1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D7D9294-EECB-B33C-ED50-991C71118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5A3054-B6C9-B1E6-986F-FD81C47D50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F2EE0-6CB0-4832-A596-8BE509CB8D5B}" type="datetimeFigureOut">
              <a:rPr lang="pt-BR" smtClean="0"/>
              <a:t>02/05/2026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1849C1-55EE-3305-4D5E-0733E0D9B4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1219FD-2BED-4E90-EB8E-D5EF72A764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4556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838200" y="1473200"/>
            <a:ext cx="10515600" cy="4703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15" name="Google Shape;15;p2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1198982" y="296709"/>
            <a:ext cx="657931" cy="7319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278689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microsoft.com/office/2007/relationships/hdphoto" Target="../media/hdphoto4.wdp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21E4400-F870-FD47-1D1D-71F988712914}"/>
              </a:ext>
            </a:extLst>
          </p:cNvPr>
          <p:cNvSpPr txBox="1"/>
          <p:nvPr/>
        </p:nvSpPr>
        <p:spPr>
          <a:xfrm>
            <a:off x="0" y="5667833"/>
            <a:ext cx="121920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8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Pr. Alan Rocha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B084A0D-D0F3-3591-02A6-F223D0FF68F9}"/>
              </a:ext>
            </a:extLst>
          </p:cNvPr>
          <p:cNvSpPr txBox="1"/>
          <p:nvPr/>
        </p:nvSpPr>
        <p:spPr>
          <a:xfrm>
            <a:off x="0" y="4929169"/>
            <a:ext cx="12192000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1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CONSTRUINDO UMA ESCOLA BÍBLICA EFICAZ</a:t>
            </a:r>
          </a:p>
        </p:txBody>
      </p:sp>
    </p:spTree>
    <p:extLst>
      <p:ext uri="{BB962C8B-B14F-4D97-AF65-F5344CB8AC3E}">
        <p14:creationId xmlns:p14="http://schemas.microsoft.com/office/powerpoint/2010/main" val="107893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FB6E39-070C-092E-C5FD-8999BB780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D78383D6-14CC-C97C-8F52-8BC35E22C6FC}"/>
              </a:ext>
            </a:extLst>
          </p:cNvPr>
          <p:cNvSpPr txBox="1"/>
          <p:nvPr/>
        </p:nvSpPr>
        <p:spPr>
          <a:xfrm>
            <a:off x="5284695" y="474345"/>
            <a:ext cx="5516284" cy="59093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5400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que estamos realmente construindo quando organizamos uma Escola Bíblica?</a:t>
            </a:r>
            <a:endParaRPr lang="pt-BR" sz="3600" dirty="0">
              <a:solidFill>
                <a:srgbClr val="D8A54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21F87F7-F508-2139-FE9F-CED3E911FC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45421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21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DB0436-780F-8B6D-7A66-9CA8E0CA1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E89B3ABE-8B32-0AFF-72C3-0290E44378B3}"/>
              </a:ext>
            </a:extLst>
          </p:cNvPr>
          <p:cNvSpPr txBox="1"/>
          <p:nvPr/>
        </p:nvSpPr>
        <p:spPr>
          <a:xfrm>
            <a:off x="1640540" y="3044278"/>
            <a:ext cx="870024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400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Deixa eu contar uma história...</a:t>
            </a:r>
            <a:endParaRPr lang="pt-BR" sz="2800" dirty="0">
              <a:solidFill>
                <a:srgbClr val="D8A54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73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9EC60D-A992-7B5D-B9B0-84FBBE432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E2FEAFB-26F9-5011-B613-92271BB63B12}"/>
              </a:ext>
            </a:extLst>
          </p:cNvPr>
          <p:cNvSpPr txBox="1"/>
          <p:nvPr/>
        </p:nvSpPr>
        <p:spPr>
          <a:xfrm>
            <a:off x="1021976" y="1613119"/>
            <a:ext cx="7758953" cy="286232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3600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Robert </a:t>
            </a:r>
            <a:r>
              <a:rPr lang="pt-BR" sz="3600" dirty="0" err="1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Raikes</a:t>
            </a:r>
            <a:r>
              <a:rPr lang="pt-BR" sz="3600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começou a observar crianças abandonadas nas ruas da Inglaterra, sem educação, sem direção, sem perspectiva de futuro. Ele decidiu fazer algo.</a:t>
            </a:r>
            <a:endParaRPr lang="pt-BR" sz="2000" dirty="0">
              <a:solidFill>
                <a:srgbClr val="D8A54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D7C53E1-5DEE-2138-EC89-ABFE81B144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447" y="2474371"/>
            <a:ext cx="4730484" cy="497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39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26C5F6-2088-D9AF-CB40-5B24CDA76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0F19ABD-BDBC-8D54-4041-511CD67C0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12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F3EA49-9E3F-BF94-9402-1704FC694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8B5AD2C-9599-769E-447D-007320BC7E0D}"/>
              </a:ext>
            </a:extLst>
          </p:cNvPr>
          <p:cNvSpPr txBox="1"/>
          <p:nvPr/>
        </p:nvSpPr>
        <p:spPr>
          <a:xfrm>
            <a:off x="1277469" y="1346065"/>
            <a:ext cx="8700247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0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 que é a Escola Bíblica?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rgbClr val="D8A54A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274CCF5-D5CE-F322-A642-A656AA9270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105" y="1501587"/>
            <a:ext cx="6472517" cy="647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08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D1E01DE-B814-D6F0-7F25-EECE7853662E}"/>
              </a:ext>
            </a:extLst>
          </p:cNvPr>
          <p:cNvSpPr txBox="1"/>
          <p:nvPr/>
        </p:nvSpPr>
        <p:spPr>
          <a:xfrm>
            <a:off x="656665" y="2509845"/>
            <a:ext cx="10878670" cy="21236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defRPr/>
            </a:pPr>
            <a:r>
              <a:rPr lang="pt-BR" sz="4400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“Capacitar os discípulos de Cristo por meio do ensino da Palavra de Deus e encorajá-los à sua prática.”</a:t>
            </a:r>
            <a:endParaRPr lang="pt-BR" sz="2800" dirty="0">
              <a:solidFill>
                <a:srgbClr val="D8A54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055E2CF-6DE6-1D8A-24C0-A03B046A8A72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MISSÃO DA ESCOLA BÍBLICA</a:t>
            </a:r>
          </a:p>
        </p:txBody>
      </p:sp>
    </p:spTree>
    <p:extLst>
      <p:ext uri="{BB962C8B-B14F-4D97-AF65-F5344CB8AC3E}">
        <p14:creationId xmlns:p14="http://schemas.microsoft.com/office/powerpoint/2010/main" val="427704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CEB931-A294-1BC0-44AA-C4448313D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589FADB-7F4B-09F0-1609-9C68F294ED80}"/>
              </a:ext>
            </a:extLst>
          </p:cNvPr>
          <p:cNvSpPr txBox="1"/>
          <p:nvPr/>
        </p:nvSpPr>
        <p:spPr>
          <a:xfrm>
            <a:off x="645460" y="1178200"/>
            <a:ext cx="4769217" cy="477053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/>
            <a:r>
              <a:rPr lang="pt-BR" sz="2800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¹⁹ Portanto, vão e façam discípulos de todas as nações, batizando-os em nome do Pai e do Filho e do Espírito Santo,</a:t>
            </a:r>
          </a:p>
          <a:p>
            <a:pPr lvl="0" algn="ctr"/>
            <a:r>
              <a:rPr lang="pt-BR" sz="2800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²⁰ ensinando-os a obedecer a tudo o que eu lhes ordenei. E eu estarei sempre com vocês, até o fim dos tempos".</a:t>
            </a:r>
          </a:p>
          <a:p>
            <a:pPr lvl="0" algn="ctr"/>
            <a:r>
              <a:rPr lang="pt-BR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Mateus 28:19,20</a:t>
            </a:r>
            <a:endParaRPr kumimoji="0" lang="pt-BR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329BDDC6-C0FE-3275-3E4D-6695258E6751}"/>
              </a:ext>
            </a:extLst>
          </p:cNvPr>
          <p:cNvCxnSpPr/>
          <p:nvPr/>
        </p:nvCxnSpPr>
        <p:spPr>
          <a:xfrm>
            <a:off x="6109444" y="665629"/>
            <a:ext cx="0" cy="5526741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A9F254E9-9AE0-807B-5FD8-6CE5125E3890}"/>
              </a:ext>
            </a:extLst>
          </p:cNvPr>
          <p:cNvSpPr txBox="1"/>
          <p:nvPr/>
        </p:nvSpPr>
        <p:spPr>
          <a:xfrm>
            <a:off x="6768353" y="2193864"/>
            <a:ext cx="4047565" cy="273921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0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SER E FAZER DISCÍPULOS!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É o que Jesus espera de nós! É o nosso propósito.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rgbClr val="D8A54A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25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8FABD7-88C1-B957-4F7B-881F5B90E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92B2A343-3FEF-4956-008E-8B2EB6F6E77C}"/>
              </a:ext>
            </a:extLst>
          </p:cNvPr>
          <p:cNvSpPr txBox="1"/>
          <p:nvPr/>
        </p:nvSpPr>
        <p:spPr>
          <a:xfrm>
            <a:off x="1926167" y="1195097"/>
            <a:ext cx="7758953" cy="458587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“Discipulado é a tarefa cristã, no poder do Espírito Santo, de conduzir pessoas a um comprometimento total com Cristo, e acompanhá-las em seu processo de amadurecimento em Cristo e capacitá-las a se reproduzirem em outros discípulos.”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– Josué </a:t>
            </a:r>
            <a:r>
              <a:rPr kumimoji="0" lang="pt-BR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Campanhã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E4C7159-1778-F513-6B5D-1102AF67E6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44936" r="938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340" r="7335" b="13057"/>
          <a:stretch>
            <a:fillRect/>
          </a:stretch>
        </p:blipFill>
        <p:spPr>
          <a:xfrm>
            <a:off x="10136518" y="3429000"/>
            <a:ext cx="2055481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743767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DB90C5-6321-3CB9-C14B-54ADF71C9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9435C388-51EA-ED66-C80A-4B4F5010703D}"/>
              </a:ext>
            </a:extLst>
          </p:cNvPr>
          <p:cNvSpPr txBox="1"/>
          <p:nvPr/>
        </p:nvSpPr>
        <p:spPr>
          <a:xfrm>
            <a:off x="6203576" y="1308790"/>
            <a:ext cx="5186082" cy="48320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400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kumimoji="0" lang="pt-BR" sz="4400" b="0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lang="pt-BR" sz="4400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</a:t>
            </a:r>
            <a:r>
              <a:rPr kumimoji="0" lang="pt-BR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scola</a:t>
            </a:r>
            <a:r>
              <a:rPr kumimoji="0" lang="pt-BR" sz="4400" b="0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Bíblica é uma ferramenta para o discipulado. é um ambiente propício para que o discipulado aconteça. 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D8A54A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3CAE9C7-5F85-9756-EFDA-E279A8AD2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01" r="24142"/>
          <a:stretch>
            <a:fillRect/>
          </a:stretch>
        </p:blipFill>
        <p:spPr>
          <a:xfrm>
            <a:off x="0" y="0"/>
            <a:ext cx="54271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75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CF77E-B746-BDAC-BC4E-639492A06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B1CA2989-6FAA-94BB-D3CE-AE8BD4EECD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62858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90182BE-7DB2-68BC-1E5A-23164BED4F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12" y="453645"/>
            <a:ext cx="4141693" cy="595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74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5B3B1-0512-D054-4DF4-08F02DC37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FD6F262B-B7BE-E799-6788-B86783E84C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62858" cy="6858000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1516FABB-F986-6358-4DA0-EF7E7D67E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371510"/>
            <a:ext cx="6486525" cy="1325563"/>
          </a:xfrm>
        </p:spPr>
        <p:txBody>
          <a:bodyPr>
            <a:normAutofit fontScale="90000"/>
          </a:bodyPr>
          <a:lstStyle/>
          <a:p>
            <a:br>
              <a:rPr lang="pt-BR" b="1" dirty="0">
                <a:solidFill>
                  <a:srgbClr val="290C0C"/>
                </a:solidFill>
              </a:rPr>
            </a:br>
            <a:br>
              <a:rPr lang="pt-BR" sz="6700" b="1" dirty="0">
                <a:solidFill>
                  <a:srgbClr val="C00000"/>
                </a:solidFill>
              </a:rPr>
            </a:br>
            <a:r>
              <a:rPr lang="pt-BR" sz="6700" b="1" dirty="0">
                <a:solidFill>
                  <a:srgbClr val="D8A54A"/>
                </a:solidFill>
              </a:rPr>
              <a:t>“As pessoas não compram o que você faz, elas compram o porquê você faz.”</a:t>
            </a:r>
            <a:endParaRPr lang="pt-BR" sz="6700" b="1" dirty="0">
              <a:solidFill>
                <a:srgbClr val="D8A54A"/>
              </a:solidFill>
              <a:latin typeface="Avenir Next LT Pro Light" panose="020B0304020202020204" pitchFamily="34" charset="0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C426A1A0-1ABC-5303-B8B6-9176C4E89A33}"/>
              </a:ext>
            </a:extLst>
          </p:cNvPr>
          <p:cNvSpPr txBox="1">
            <a:spLocks/>
          </p:cNvSpPr>
          <p:nvPr/>
        </p:nvSpPr>
        <p:spPr>
          <a:xfrm>
            <a:off x="3974306" y="4468722"/>
            <a:ext cx="3655219" cy="460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Simon </a:t>
            </a:r>
            <a:r>
              <a:rPr lang="pt-BR" dirty="0" err="1">
                <a:solidFill>
                  <a:schemeClr val="bg1"/>
                </a:solidFill>
              </a:rPr>
              <a:t>Sinek</a:t>
            </a:r>
            <a:r>
              <a:rPr lang="pt-BR" dirty="0">
                <a:solidFill>
                  <a:schemeClr val="bg1"/>
                </a:solidFill>
              </a:rPr>
              <a:t> </a:t>
            </a:r>
            <a:endParaRPr lang="pt-BR" sz="6700" b="1" dirty="0">
              <a:solidFill>
                <a:schemeClr val="bg1"/>
              </a:solidFill>
              <a:latin typeface="Avenir Next LT Pro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61859-59E0-D904-0880-4E9B5DCC6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9F7BF061-4C3D-2AC0-7F06-61B73623BE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62858" cy="6858000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82896050-DED2-7FA6-9878-7CAE156C7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371510"/>
            <a:ext cx="6486525" cy="1325563"/>
          </a:xfrm>
        </p:spPr>
        <p:txBody>
          <a:bodyPr>
            <a:normAutofit fontScale="90000"/>
          </a:bodyPr>
          <a:lstStyle/>
          <a:p>
            <a:br>
              <a:rPr lang="pt-BR" b="1" dirty="0">
                <a:solidFill>
                  <a:srgbClr val="290C0C"/>
                </a:solidFill>
              </a:rPr>
            </a:br>
            <a:br>
              <a:rPr lang="pt-BR" sz="6700" b="1" dirty="0">
                <a:solidFill>
                  <a:srgbClr val="C00000"/>
                </a:solidFill>
              </a:rPr>
            </a:br>
            <a:r>
              <a:rPr lang="pt-BR" sz="6700" b="1" dirty="0">
                <a:solidFill>
                  <a:srgbClr val="D8A54A"/>
                </a:solidFill>
              </a:rPr>
              <a:t>“Quando sabemos o porquê do que fazemos, tudo se encaixa.”</a:t>
            </a:r>
            <a:endParaRPr lang="pt-BR" sz="6700" b="1" dirty="0">
              <a:solidFill>
                <a:srgbClr val="D8A54A"/>
              </a:solidFill>
              <a:latin typeface="Avenir Next LT Pro Light" panose="020B0304020202020204" pitchFamily="34" charset="0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B1FC4A0F-063C-F1F8-DB37-F71BFA5B0ACC}"/>
              </a:ext>
            </a:extLst>
          </p:cNvPr>
          <p:cNvSpPr txBox="1">
            <a:spLocks/>
          </p:cNvSpPr>
          <p:nvPr/>
        </p:nvSpPr>
        <p:spPr>
          <a:xfrm>
            <a:off x="3974306" y="4468722"/>
            <a:ext cx="3655219" cy="460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Simon </a:t>
            </a:r>
            <a:r>
              <a:rPr lang="pt-BR" dirty="0" err="1">
                <a:solidFill>
                  <a:schemeClr val="bg1"/>
                </a:solidFill>
              </a:rPr>
              <a:t>Sinek</a:t>
            </a:r>
            <a:r>
              <a:rPr lang="pt-BR" dirty="0">
                <a:solidFill>
                  <a:schemeClr val="bg1"/>
                </a:solidFill>
              </a:rPr>
              <a:t> </a:t>
            </a:r>
            <a:endParaRPr lang="pt-BR" sz="6700" b="1" dirty="0">
              <a:solidFill>
                <a:schemeClr val="bg1"/>
              </a:solidFill>
              <a:latin typeface="Avenir Next LT Pro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15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0C7CC-CB8C-558A-BC9E-B9C549E09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9191D12F-B07D-E6EF-6FE3-F17E78513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62858" cy="685800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A5991066-43B6-7CF0-E8F3-E9784C74FD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32" y="1623857"/>
            <a:ext cx="6582721" cy="476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62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B548D4-AD02-1766-906F-52753BC8F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22E55CA-F964-444E-39CA-011D09628B4B}"/>
              </a:ext>
            </a:extLst>
          </p:cNvPr>
          <p:cNvSpPr txBox="1"/>
          <p:nvPr/>
        </p:nvSpPr>
        <p:spPr>
          <a:xfrm>
            <a:off x="484094" y="206620"/>
            <a:ext cx="10784541" cy="61863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 QUÊ?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Fazemos discípulos.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srgbClr val="D8A54A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COMO?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Através do ensino da Palavra de Deus, de forma contínua e intencional.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srgbClr val="D8A54A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POR QUÊ?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Porque fazer discípulos não é apenas o que Jesus espera de nós - é o único caminho para vermos vidas verdadeiramente transformadas.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5DA84D3-5063-1578-3C5B-672CCBF65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141" y="5067734"/>
            <a:ext cx="3807758" cy="200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209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E72ECE-BF43-F810-DA6D-7F878B6E8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CCC2A39-CB58-E79B-670C-93454A3EE3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274212" y="1512105"/>
            <a:ext cx="7029675" cy="6472517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2B7CB5A-64C4-CDCF-562A-FEC23F20677A}"/>
              </a:ext>
            </a:extLst>
          </p:cNvPr>
          <p:cNvSpPr txBox="1"/>
          <p:nvPr/>
        </p:nvSpPr>
        <p:spPr>
          <a:xfrm>
            <a:off x="1935339" y="1130930"/>
            <a:ext cx="9002399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 que é uma Escola Bíblica eficaz?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rgbClr val="D8A54A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262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2F522B-3702-0FB6-4EE9-2044AF4C9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D62F4C33-3CC7-9732-30CA-1B2151300E72}"/>
              </a:ext>
            </a:extLst>
          </p:cNvPr>
          <p:cNvSpPr txBox="1"/>
          <p:nvPr/>
        </p:nvSpPr>
        <p:spPr>
          <a:xfrm>
            <a:off x="430306" y="3459778"/>
            <a:ext cx="11497235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000" b="1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RECRUTAR, PLANEJAR, EXECUTAR e AVALIAR.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37137E8-2103-101F-C5A9-048EE968237E}"/>
              </a:ext>
            </a:extLst>
          </p:cNvPr>
          <p:cNvSpPr txBox="1"/>
          <p:nvPr/>
        </p:nvSpPr>
        <p:spPr>
          <a:xfrm>
            <a:off x="909982" y="701551"/>
            <a:ext cx="10199757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Eu quero organizar essa resposta em quatro verbos:</a:t>
            </a:r>
          </a:p>
        </p:txBody>
      </p:sp>
    </p:spTree>
    <p:extLst>
      <p:ext uri="{BB962C8B-B14F-4D97-AF65-F5344CB8AC3E}">
        <p14:creationId xmlns:p14="http://schemas.microsoft.com/office/powerpoint/2010/main" val="250539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8A33B5-7A39-3CAA-6807-994A7F618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839D54D3-6694-D62A-A7F1-A613EA5648C4}"/>
              </a:ext>
            </a:extLst>
          </p:cNvPr>
          <p:cNvSpPr txBox="1"/>
          <p:nvPr/>
        </p:nvSpPr>
        <p:spPr>
          <a:xfrm>
            <a:off x="5008951" y="1305340"/>
            <a:ext cx="6838123" cy="21236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Uma excelente Escola Bíblica começa com uma excelente equipe.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A8977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360048C-6AA8-8940-20DA-80AEEAD0D3A0}"/>
              </a:ext>
            </a:extLst>
          </p:cNvPr>
          <p:cNvSpPr txBox="1"/>
          <p:nvPr/>
        </p:nvSpPr>
        <p:spPr>
          <a:xfrm>
            <a:off x="914399" y="3044278"/>
            <a:ext cx="339697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RECRUTAR</a:t>
            </a:r>
          </a:p>
        </p:txBody>
      </p:sp>
      <p:pic>
        <p:nvPicPr>
          <p:cNvPr id="1026" name="Picture 2" descr="Trabalho em equipe: entenda a importância e como realizar">
            <a:extLst>
              <a:ext uri="{FF2B5EF4-FFF2-40B4-BE49-F238E27FC236}">
                <a16:creationId xmlns:a16="http://schemas.microsoft.com/office/drawing/2014/main" id="{B8382E92-CD5E-5859-F842-98037504F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387" y="3996644"/>
            <a:ext cx="5781252" cy="234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55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D89CCF-7C0D-E2EE-E1FC-782FBDEF0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D07718D2-B03E-83DB-3DE4-F7CC91FCA165}"/>
              </a:ext>
            </a:extLst>
          </p:cNvPr>
          <p:cNvSpPr txBox="1"/>
          <p:nvPr/>
        </p:nvSpPr>
        <p:spPr>
          <a:xfrm>
            <a:off x="5008951" y="1643894"/>
            <a:ext cx="6838123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4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É</a:t>
            </a:r>
            <a:r>
              <a:rPr kumimoji="0" lang="pt-BR" sz="44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fundamental escolher bem os professores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A8977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D438AD7-A1D2-7AD3-22D4-EBD3D7F28D37}"/>
              </a:ext>
            </a:extLst>
          </p:cNvPr>
          <p:cNvSpPr txBox="1"/>
          <p:nvPr/>
        </p:nvSpPr>
        <p:spPr>
          <a:xfrm>
            <a:off x="914399" y="3044278"/>
            <a:ext cx="339697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RECRUTAR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36806A2-C391-5CAD-B71F-484A0D3D9E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599"/>
          <a:stretch>
            <a:fillRect/>
          </a:stretch>
        </p:blipFill>
        <p:spPr>
          <a:xfrm>
            <a:off x="5657161" y="4075465"/>
            <a:ext cx="5541701" cy="227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05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0B4CD5-B709-0C89-BE33-794A7124E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F300290-3D78-D44D-69B2-AD18A4FB7FEA}"/>
              </a:ext>
            </a:extLst>
          </p:cNvPr>
          <p:cNvSpPr txBox="1"/>
          <p:nvPr/>
        </p:nvSpPr>
        <p:spPr>
          <a:xfrm>
            <a:off x="1276495" y="2367171"/>
            <a:ext cx="9466729" cy="21236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4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“A sua equipe hoje é formada por pessoas disponíveis… ou por pessoas vocacionadas?”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AE75802-5C8C-D01F-3D80-14DE3B2A19AF}"/>
              </a:ext>
            </a:extLst>
          </p:cNvPr>
          <p:cNvSpPr txBox="1"/>
          <p:nvPr/>
        </p:nvSpPr>
        <p:spPr>
          <a:xfrm>
            <a:off x="909982" y="578442"/>
            <a:ext cx="10199757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8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REFLITA: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C52E9BF-DDDB-C550-17BC-7E7E412A3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488" y="3429000"/>
            <a:ext cx="5766598" cy="384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860686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FF8C38-E008-D5F1-2D49-2CF813737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D1A71801-4BA6-AE16-FF78-FB21CFFEA99E}"/>
              </a:ext>
            </a:extLst>
          </p:cNvPr>
          <p:cNvSpPr txBox="1"/>
          <p:nvPr/>
        </p:nvSpPr>
        <p:spPr>
          <a:xfrm>
            <a:off x="5293688" y="1136063"/>
            <a:ext cx="6268650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Ensino sem planejamento gera improviso. E improviso não forma discípulos.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A8977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3B712D9-4E0A-8B2A-790B-23947522155A}"/>
              </a:ext>
            </a:extLst>
          </p:cNvPr>
          <p:cNvSpPr txBox="1"/>
          <p:nvPr/>
        </p:nvSpPr>
        <p:spPr>
          <a:xfrm>
            <a:off x="914399" y="3044278"/>
            <a:ext cx="339697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r>
              <a:rPr lang="pt-BR" sz="4400" b="1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PLANEJAR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srgbClr val="D8A54A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F29532C-603F-BB8E-34FB-CD69101B5D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199" y="3813719"/>
            <a:ext cx="5363627" cy="250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9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68A535-96D2-D988-C871-4E2DAE267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EB7FF7F0-FBD6-48F8-D14A-22FF8F260249}"/>
              </a:ext>
            </a:extLst>
          </p:cNvPr>
          <p:cNvSpPr txBox="1"/>
          <p:nvPr/>
        </p:nvSpPr>
        <p:spPr>
          <a:xfrm>
            <a:off x="4983865" y="818869"/>
            <a:ext cx="6743778" cy="56938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571500" marR="0" lvl="0" indent="-5715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Definir funções e tarefas dos líderes; </a:t>
            </a:r>
          </a:p>
          <a:p>
            <a:pPr marL="571500" marR="0" lvl="0" indent="-5715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Realizar reuniões,</a:t>
            </a:r>
          </a:p>
          <a:p>
            <a:pPr marL="571500" marR="0" lvl="0" indent="-5715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Escalar professores, </a:t>
            </a:r>
          </a:p>
          <a:p>
            <a:pPr marL="571500" marR="0" lvl="0" indent="-5715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Verificar espaços e estrutura disponíveis,</a:t>
            </a:r>
          </a:p>
          <a:p>
            <a:pPr marL="571500" marR="0" lvl="0" indent="-5715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Organizar classes,</a:t>
            </a:r>
          </a:p>
          <a:p>
            <a:pPr marL="571500" marR="0" lvl="0" indent="-5715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Oferecer os recursos pedagógicos: projetor, caneta, folhas, materiais de dinâmica. </a:t>
            </a:r>
          </a:p>
          <a:p>
            <a:pPr marL="571500" marR="0" lvl="0" indent="-5715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Cuidar da divulgação,</a:t>
            </a:r>
          </a:p>
          <a:p>
            <a:pPr marL="571500" marR="0" lvl="0" indent="-5715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Acompanhar presenças e combater a evasão, </a:t>
            </a:r>
          </a:p>
          <a:p>
            <a:pPr marL="571500" marR="0" lvl="0" indent="-5715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Realizar treinamentos,</a:t>
            </a:r>
          </a:p>
          <a:p>
            <a:pPr marL="571500" marR="0" lvl="0" indent="-5715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Definir objetivos e metas...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00" b="0" i="0" u="none" strike="noStrike" kern="1200" cap="none" spc="0" normalizeH="0" baseline="0" noProof="0" dirty="0">
              <a:ln>
                <a:noFill/>
              </a:ln>
              <a:solidFill>
                <a:srgbClr val="A8977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0EE3830-EF4A-1490-A6DE-116805FD0EB6}"/>
              </a:ext>
            </a:extLst>
          </p:cNvPr>
          <p:cNvSpPr txBox="1"/>
          <p:nvPr/>
        </p:nvSpPr>
        <p:spPr>
          <a:xfrm>
            <a:off x="914399" y="3044278"/>
            <a:ext cx="339697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r>
              <a:rPr lang="pt-BR" sz="4400" b="1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PLANEJAR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srgbClr val="D8A54A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78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1EB456-57A2-C692-7251-DD19AF20E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9FB0C581-6047-C370-C970-28F3751644E9}"/>
              </a:ext>
            </a:extLst>
          </p:cNvPr>
          <p:cNvSpPr txBox="1"/>
          <p:nvPr/>
        </p:nvSpPr>
        <p:spPr>
          <a:xfrm>
            <a:off x="1317812" y="2442091"/>
            <a:ext cx="9466729" cy="21236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0" i="0" u="none" strike="noStrike" kern="1200" cap="none" spc="0" normalizeH="0" baseline="0" noProof="0" dirty="0">
                <a:ln>
                  <a:noFill/>
                </a:ln>
                <a:solidFill>
                  <a:srgbClr val="082B4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“Cite mentalmente três coisas que hoje estão desorganizadas na sua Escola Bíblica.”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CC59E9F-24B4-5E81-BCDC-D1F10610AB47}"/>
              </a:ext>
            </a:extLst>
          </p:cNvPr>
          <p:cNvSpPr txBox="1"/>
          <p:nvPr/>
        </p:nvSpPr>
        <p:spPr>
          <a:xfrm>
            <a:off x="909982" y="578442"/>
            <a:ext cx="10199757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082B4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REFLITA: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32CE43C-3E9B-4EEB-7D7E-B4F0554282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488" y="3429000"/>
            <a:ext cx="5766598" cy="384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91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ACB50E-EC6A-D793-9F8C-BD0EA8C0B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708B0BE-6E81-E4E2-9426-ED4A4D0869E4}"/>
              </a:ext>
            </a:extLst>
          </p:cNvPr>
          <p:cNvSpPr txBox="1"/>
          <p:nvPr/>
        </p:nvSpPr>
        <p:spPr>
          <a:xfrm>
            <a:off x="2216523" y="2349550"/>
            <a:ext cx="7758953" cy="184665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0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"Quem não planeja o futuro, planeja o fracasso"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- Benjamin Franklin</a:t>
            </a:r>
          </a:p>
        </p:txBody>
      </p:sp>
    </p:spTree>
    <p:extLst>
      <p:ext uri="{BB962C8B-B14F-4D97-AF65-F5344CB8AC3E}">
        <p14:creationId xmlns:p14="http://schemas.microsoft.com/office/powerpoint/2010/main" val="9417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3C1040-FAD7-4903-9A9A-39CBFFC4C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77FAFB8-1C5F-6277-1987-D50440E86F1D}"/>
              </a:ext>
            </a:extLst>
          </p:cNvPr>
          <p:cNvSpPr txBox="1"/>
          <p:nvPr/>
        </p:nvSpPr>
        <p:spPr>
          <a:xfrm>
            <a:off x="5210764" y="790030"/>
            <a:ext cx="6434496" cy="286232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Você pode ter uma boa equipe. Você pode ter um bom planejamento. Mas se a aula for ruim ou irrelevante… tudo se perde.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A8977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1E4D1BB-6EA1-40E9-11DB-C6BB768A3D38}"/>
              </a:ext>
            </a:extLst>
          </p:cNvPr>
          <p:cNvSpPr txBox="1"/>
          <p:nvPr/>
        </p:nvSpPr>
        <p:spPr>
          <a:xfrm>
            <a:off x="914399" y="3044278"/>
            <a:ext cx="339697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EXECUTAR</a:t>
            </a:r>
          </a:p>
        </p:txBody>
      </p:sp>
      <p:pic>
        <p:nvPicPr>
          <p:cNvPr id="6" name="Picture 6" descr="Como ser um bom professor da Escola Bíblica Dominical?">
            <a:extLst>
              <a:ext uri="{FF2B5EF4-FFF2-40B4-BE49-F238E27FC236}">
                <a16:creationId xmlns:a16="http://schemas.microsoft.com/office/drawing/2014/main" id="{5F214D10-2E40-1DD0-0143-107C791C2F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85" b="11710"/>
          <a:stretch>
            <a:fillRect/>
          </a:stretch>
        </p:blipFill>
        <p:spPr bwMode="auto">
          <a:xfrm>
            <a:off x="5787066" y="3975278"/>
            <a:ext cx="5281893" cy="2294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05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8D13F2-D1EE-860B-119E-4016A5A41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3DAF6FE-3093-36EB-C48C-5C9784E3C776}"/>
              </a:ext>
            </a:extLst>
          </p:cNvPr>
          <p:cNvSpPr txBox="1"/>
          <p:nvPr/>
        </p:nvSpPr>
        <p:spPr>
          <a:xfrm>
            <a:off x="5156976" y="1290293"/>
            <a:ext cx="6434496" cy="452431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"A apresentação da mensagem passa diretamente pelo </a:t>
            </a: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coração do professor</a:t>
            </a: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, por isso, é fundamental que este consiga transmitir </a:t>
            </a: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 necessário </a:t>
            </a: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 acordo com a intenção do texto e </a:t>
            </a: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no tempo </a:t>
            </a: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que tem à disposição."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A8977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3AD52F4-5B2F-47E8-DF72-E7DE2ECB3503}"/>
              </a:ext>
            </a:extLst>
          </p:cNvPr>
          <p:cNvSpPr txBox="1"/>
          <p:nvPr/>
        </p:nvSpPr>
        <p:spPr>
          <a:xfrm>
            <a:off x="914399" y="3044278"/>
            <a:ext cx="339697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EXECUTAR</a:t>
            </a:r>
          </a:p>
        </p:txBody>
      </p:sp>
    </p:spTree>
    <p:extLst>
      <p:ext uri="{BB962C8B-B14F-4D97-AF65-F5344CB8AC3E}">
        <p14:creationId xmlns:p14="http://schemas.microsoft.com/office/powerpoint/2010/main" val="208879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FB9F8E-7B13-4BF4-1ACE-F221B1E05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8511D0D-4AB3-2AB7-A049-5630CB6FE927}"/>
              </a:ext>
            </a:extLst>
          </p:cNvPr>
          <p:cNvSpPr txBox="1"/>
          <p:nvPr/>
        </p:nvSpPr>
        <p:spPr>
          <a:xfrm>
            <a:off x="5143528" y="1378979"/>
            <a:ext cx="643449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CARACTERÍSTICAS DO PROFESSOR EFICAZ 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A8977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B840EC5-0980-85BA-E3D2-A725BAF594B8}"/>
              </a:ext>
            </a:extLst>
          </p:cNvPr>
          <p:cNvSpPr txBox="1"/>
          <p:nvPr/>
        </p:nvSpPr>
        <p:spPr>
          <a:xfrm>
            <a:off x="914399" y="3044278"/>
            <a:ext cx="339697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EXECUTAR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1069678-76EF-F004-2090-703A99AAEB84}"/>
              </a:ext>
            </a:extLst>
          </p:cNvPr>
          <p:cNvSpPr txBox="1"/>
          <p:nvPr/>
        </p:nvSpPr>
        <p:spPr>
          <a:xfrm>
            <a:off x="5143528" y="3766535"/>
            <a:ext cx="643449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SUA POSTURA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A8977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83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FE31F6-8051-652A-5468-069F1848E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D891E98-6066-4DF2-ECF5-0C589606F669}"/>
              </a:ext>
            </a:extLst>
          </p:cNvPr>
          <p:cNvSpPr txBox="1"/>
          <p:nvPr/>
        </p:nvSpPr>
        <p:spPr>
          <a:xfrm>
            <a:off x="5143528" y="1378979"/>
            <a:ext cx="643449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CARACTERÍSTICAS DO PROFESSOR EFICAZ 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A8977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5605CBD-95FE-5FB8-EF55-ED0E7947B6B0}"/>
              </a:ext>
            </a:extLst>
          </p:cNvPr>
          <p:cNvSpPr txBox="1"/>
          <p:nvPr/>
        </p:nvSpPr>
        <p:spPr>
          <a:xfrm>
            <a:off x="914399" y="3044278"/>
            <a:ext cx="339697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EXECUTAR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8DEF81E-6BBD-2C3B-CBBE-8355F179349C}"/>
              </a:ext>
            </a:extLst>
          </p:cNvPr>
          <p:cNvSpPr txBox="1"/>
          <p:nvPr/>
        </p:nvSpPr>
        <p:spPr>
          <a:xfrm>
            <a:off x="5143528" y="3551091"/>
            <a:ext cx="6434496" cy="12618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SUA POSTURA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SEU TEMPO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A8977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00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4885CC-7B47-B386-4F86-38B88C4B1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1DFF6E9-0291-0C64-0469-DFCE110158CD}"/>
              </a:ext>
            </a:extLst>
          </p:cNvPr>
          <p:cNvSpPr txBox="1"/>
          <p:nvPr/>
        </p:nvSpPr>
        <p:spPr>
          <a:xfrm>
            <a:off x="5143528" y="1378979"/>
            <a:ext cx="643449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CARACTERÍSTICAS DO PROFESSOR EFICAZ 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A8977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BE15582-01B3-6E64-74F0-29910CBA3EC4}"/>
              </a:ext>
            </a:extLst>
          </p:cNvPr>
          <p:cNvSpPr txBox="1"/>
          <p:nvPr/>
        </p:nvSpPr>
        <p:spPr>
          <a:xfrm>
            <a:off x="914399" y="3044278"/>
            <a:ext cx="339697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EXECUTAR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B5A5D3B-29F3-9B91-022E-3964F8394EF6}"/>
              </a:ext>
            </a:extLst>
          </p:cNvPr>
          <p:cNvSpPr txBox="1"/>
          <p:nvPr/>
        </p:nvSpPr>
        <p:spPr>
          <a:xfrm>
            <a:off x="5143528" y="3335648"/>
            <a:ext cx="6434496" cy="169277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SUA POSTURA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SEU TEMPO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SEU ENSINO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A8977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97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321165-76F4-2BE1-A09C-17D063028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85199FDE-472F-95D6-F011-93F4A2DD5FA5}"/>
              </a:ext>
            </a:extLst>
          </p:cNvPr>
          <p:cNvSpPr txBox="1"/>
          <p:nvPr/>
        </p:nvSpPr>
        <p:spPr>
          <a:xfrm>
            <a:off x="5156976" y="2367510"/>
            <a:ext cx="6434496" cy="23698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“Aquele que alimenta o povo de Deus deve primeiro alimentar a si mesmo.”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- Charles Spurgeon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FD19F5A-8F67-3114-D194-9E8A28762FEE}"/>
              </a:ext>
            </a:extLst>
          </p:cNvPr>
          <p:cNvSpPr txBox="1"/>
          <p:nvPr/>
        </p:nvSpPr>
        <p:spPr>
          <a:xfrm>
            <a:off x="914399" y="3044278"/>
            <a:ext cx="339697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EXECUTAR</a:t>
            </a:r>
          </a:p>
        </p:txBody>
      </p:sp>
    </p:spTree>
    <p:extLst>
      <p:ext uri="{BB962C8B-B14F-4D97-AF65-F5344CB8AC3E}">
        <p14:creationId xmlns:p14="http://schemas.microsoft.com/office/powerpoint/2010/main" val="67332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7DF73A-E1DC-0383-4D26-97874B21C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9C076D29-E592-F09A-138C-88CBC83C4C4B}"/>
              </a:ext>
            </a:extLst>
          </p:cNvPr>
          <p:cNvSpPr txBox="1"/>
          <p:nvPr/>
        </p:nvSpPr>
        <p:spPr>
          <a:xfrm>
            <a:off x="5130082" y="1054507"/>
            <a:ext cx="6434496" cy="37856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“O professor medíocre informa. O bom professor explica. O professor ótimo demonstra. O professor extraordinário inspira.”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A8977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- William Arthur Ward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3CAF359-9D9E-F1C6-8ACB-282BC347F3E2}"/>
              </a:ext>
            </a:extLst>
          </p:cNvPr>
          <p:cNvSpPr txBox="1"/>
          <p:nvPr/>
        </p:nvSpPr>
        <p:spPr>
          <a:xfrm>
            <a:off x="914399" y="3044278"/>
            <a:ext cx="339697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EXECUTAR</a:t>
            </a:r>
          </a:p>
        </p:txBody>
      </p:sp>
    </p:spTree>
    <p:extLst>
      <p:ext uri="{BB962C8B-B14F-4D97-AF65-F5344CB8AC3E}">
        <p14:creationId xmlns:p14="http://schemas.microsoft.com/office/powerpoint/2010/main" val="308929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17B187-D899-9DEC-58C3-AE7B8F847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8E00EF9-9EAD-225E-7126-93CD353D57C2}"/>
              </a:ext>
            </a:extLst>
          </p:cNvPr>
          <p:cNvSpPr txBox="1"/>
          <p:nvPr/>
        </p:nvSpPr>
        <p:spPr>
          <a:xfrm>
            <a:off x="5143528" y="1378979"/>
            <a:ext cx="643449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CARACTERÍSTICAS DO PROFESSOR EFICAZ 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A8977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99E41D4-995A-B1FB-12F2-D5E8B7C111D5}"/>
              </a:ext>
            </a:extLst>
          </p:cNvPr>
          <p:cNvSpPr txBox="1"/>
          <p:nvPr/>
        </p:nvSpPr>
        <p:spPr>
          <a:xfrm>
            <a:off x="914399" y="3044278"/>
            <a:ext cx="339697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EXECUTAR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44AA9C3-9ACE-555F-FF6C-693B829C9653}"/>
              </a:ext>
            </a:extLst>
          </p:cNvPr>
          <p:cNvSpPr txBox="1"/>
          <p:nvPr/>
        </p:nvSpPr>
        <p:spPr>
          <a:xfrm>
            <a:off x="5143528" y="3120205"/>
            <a:ext cx="6434496" cy="21236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SUA POSTURA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SEU TEMPO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SEU ENSINO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SEU EXEMPLO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A8977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59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72826F-322B-F72A-1C12-FA1E76622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8E7C141-9A5C-764A-61D6-BC918151E14E}"/>
              </a:ext>
            </a:extLst>
          </p:cNvPr>
          <p:cNvSpPr txBox="1"/>
          <p:nvPr/>
        </p:nvSpPr>
        <p:spPr>
          <a:xfrm>
            <a:off x="5472953" y="2004439"/>
            <a:ext cx="6037730" cy="23698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“O exemplo não é a melhor maneira de ensinar - é a única.”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- Albert Schweitzer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CB848F2-3C12-1600-8227-C24EB48D9857}"/>
              </a:ext>
            </a:extLst>
          </p:cNvPr>
          <p:cNvSpPr txBox="1"/>
          <p:nvPr/>
        </p:nvSpPr>
        <p:spPr>
          <a:xfrm>
            <a:off x="914399" y="3044278"/>
            <a:ext cx="339697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EXECUTAR</a:t>
            </a:r>
          </a:p>
        </p:txBody>
      </p:sp>
    </p:spTree>
    <p:extLst>
      <p:ext uri="{BB962C8B-B14F-4D97-AF65-F5344CB8AC3E}">
        <p14:creationId xmlns:p14="http://schemas.microsoft.com/office/powerpoint/2010/main" val="395010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A728E6-5C15-D681-C74F-387B407D2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90114C32-E00B-F9C6-4695-F5636C84A571}"/>
              </a:ext>
            </a:extLst>
          </p:cNvPr>
          <p:cNvSpPr txBox="1"/>
          <p:nvPr/>
        </p:nvSpPr>
        <p:spPr>
          <a:xfrm>
            <a:off x="5143528" y="1378979"/>
            <a:ext cx="643449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CARACTERÍSTICAS DO PROFESSOR EFICAZ 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A8977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21518A3-7CFA-D98F-8DFA-4E7419FB6283}"/>
              </a:ext>
            </a:extLst>
          </p:cNvPr>
          <p:cNvSpPr txBox="1"/>
          <p:nvPr/>
        </p:nvSpPr>
        <p:spPr>
          <a:xfrm>
            <a:off x="914399" y="3044278"/>
            <a:ext cx="339697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EXECUTAR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1CB6343-A37A-B392-57A7-EB8ACCA97CBB}"/>
              </a:ext>
            </a:extLst>
          </p:cNvPr>
          <p:cNvSpPr txBox="1"/>
          <p:nvPr/>
        </p:nvSpPr>
        <p:spPr>
          <a:xfrm>
            <a:off x="5143528" y="3120205"/>
            <a:ext cx="6434496" cy="21236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SUA POSTURA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SEU TEMPO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SEU ENSINO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SEU EXEMPLO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A8977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96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195728-C321-A733-69E7-1031C053A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D956CCAE-D1F3-AD85-1015-85CAE4906220}"/>
              </a:ext>
            </a:extLst>
          </p:cNvPr>
          <p:cNvSpPr txBox="1"/>
          <p:nvPr/>
        </p:nvSpPr>
        <p:spPr>
          <a:xfrm>
            <a:off x="5156976" y="1936623"/>
            <a:ext cx="6434496" cy="32316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Esdras tinha decidido dedicar‑se a estudar a lei do SENHOR, </a:t>
            </a: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 praticá‑la </a:t>
            </a: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 a ensinar os seus estatutos e ordenanças aos israelitas.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Esdras 7:10 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4A06659-34D8-8772-66F0-E3D184043EBF}"/>
              </a:ext>
            </a:extLst>
          </p:cNvPr>
          <p:cNvSpPr txBox="1"/>
          <p:nvPr/>
        </p:nvSpPr>
        <p:spPr>
          <a:xfrm>
            <a:off x="914399" y="3044278"/>
            <a:ext cx="339697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EXECUTAR</a:t>
            </a:r>
          </a:p>
        </p:txBody>
      </p:sp>
    </p:spTree>
    <p:extLst>
      <p:ext uri="{BB962C8B-B14F-4D97-AF65-F5344CB8AC3E}">
        <p14:creationId xmlns:p14="http://schemas.microsoft.com/office/powerpoint/2010/main" val="122714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F2D19F-764A-D1CF-6620-D3265030D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DFD33D0-0FD9-6BFC-E234-F7197B486857}"/>
              </a:ext>
            </a:extLst>
          </p:cNvPr>
          <p:cNvSpPr txBox="1"/>
          <p:nvPr/>
        </p:nvSpPr>
        <p:spPr>
          <a:xfrm>
            <a:off x="5156976" y="2490621"/>
            <a:ext cx="6434496" cy="21236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“Aquilo que somos fala tão alto que o que dizemos quase não pode ser ouvido.”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- A. W. </a:t>
            </a:r>
            <a:r>
              <a:rPr kumimoji="0" 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Tozer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D6E1BF1-EA4B-C02A-F528-22B201565A6F}"/>
              </a:ext>
            </a:extLst>
          </p:cNvPr>
          <p:cNvSpPr txBox="1"/>
          <p:nvPr/>
        </p:nvSpPr>
        <p:spPr>
          <a:xfrm>
            <a:off x="914399" y="3044278"/>
            <a:ext cx="339697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EXECUTAR</a:t>
            </a:r>
          </a:p>
        </p:txBody>
      </p:sp>
    </p:spTree>
    <p:extLst>
      <p:ext uri="{BB962C8B-B14F-4D97-AF65-F5344CB8AC3E}">
        <p14:creationId xmlns:p14="http://schemas.microsoft.com/office/powerpoint/2010/main" val="356070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FFB0D5-9BB2-ECF4-2916-870DBF6AD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6B78404-67C4-D31D-2A56-20485042B2EA}"/>
              </a:ext>
            </a:extLst>
          </p:cNvPr>
          <p:cNvSpPr txBox="1"/>
          <p:nvPr/>
        </p:nvSpPr>
        <p:spPr>
          <a:xfrm>
            <a:off x="5540269" y="413808"/>
            <a:ext cx="5641013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CARACTERÍSTICAS DE UMA AULA EFICAZ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A8977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6A16717-121B-8D96-6DBD-285B4B394A42}"/>
              </a:ext>
            </a:extLst>
          </p:cNvPr>
          <p:cNvSpPr txBox="1"/>
          <p:nvPr/>
        </p:nvSpPr>
        <p:spPr>
          <a:xfrm>
            <a:off x="914399" y="3044278"/>
            <a:ext cx="339697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EXECUTAR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C0BA839-AE09-5717-B682-A71D1F95D08A}"/>
              </a:ext>
            </a:extLst>
          </p:cNvPr>
          <p:cNvSpPr txBox="1"/>
          <p:nvPr/>
        </p:nvSpPr>
        <p:spPr>
          <a:xfrm>
            <a:off x="5264551" y="2776118"/>
            <a:ext cx="6568860" cy="169277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• Plano e Estrutura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• Professor Preparado e Envolvente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A8977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59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8A684-380D-6E54-0A80-12DFE4BC9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90D9BF5-F84A-6AB1-0138-58B5BA16FF73}"/>
              </a:ext>
            </a:extLst>
          </p:cNvPr>
          <p:cNvSpPr txBox="1"/>
          <p:nvPr/>
        </p:nvSpPr>
        <p:spPr>
          <a:xfrm>
            <a:off x="5156976" y="2367510"/>
            <a:ext cx="6434496" cy="23698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“Se me contares, esquecerei. Se me mostrares, lembrarei. Se me envolveres, aprenderei.”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- Confúcio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763721F-CAB7-A45B-D076-988CCC4AD9F5}"/>
              </a:ext>
            </a:extLst>
          </p:cNvPr>
          <p:cNvSpPr txBox="1"/>
          <p:nvPr/>
        </p:nvSpPr>
        <p:spPr>
          <a:xfrm>
            <a:off x="914399" y="3044278"/>
            <a:ext cx="339697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EXECUTAR</a:t>
            </a:r>
          </a:p>
        </p:txBody>
      </p:sp>
    </p:spTree>
    <p:extLst>
      <p:ext uri="{BB962C8B-B14F-4D97-AF65-F5344CB8AC3E}">
        <p14:creationId xmlns:p14="http://schemas.microsoft.com/office/powerpoint/2010/main" val="239112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035CB7-F864-FA9A-CA34-F3CC4D410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4054212-0F03-A1F4-EABE-30E721CEB704}"/>
              </a:ext>
            </a:extLst>
          </p:cNvPr>
          <p:cNvSpPr txBox="1"/>
          <p:nvPr/>
        </p:nvSpPr>
        <p:spPr>
          <a:xfrm>
            <a:off x="5540269" y="413808"/>
            <a:ext cx="5641013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CARACTERÍSTICAS DE UMA AULA EFICAZ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A8977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105B3EC-59C2-5DFF-2B96-E490D3A30ECE}"/>
              </a:ext>
            </a:extLst>
          </p:cNvPr>
          <p:cNvSpPr txBox="1"/>
          <p:nvPr/>
        </p:nvSpPr>
        <p:spPr>
          <a:xfrm>
            <a:off x="914399" y="3044278"/>
            <a:ext cx="339697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EXECUTAR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E4FE288-620F-1326-0FF5-85F24AE79A75}"/>
              </a:ext>
            </a:extLst>
          </p:cNvPr>
          <p:cNvSpPr txBox="1"/>
          <p:nvPr/>
        </p:nvSpPr>
        <p:spPr>
          <a:xfrm>
            <a:off x="5291445" y="2627328"/>
            <a:ext cx="6568860" cy="298543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• Plano e Estrutura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• Professor Preparado e Envolvente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• Foco na Aplicação Prática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•Ambiente de Comunhão e Aprendizado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•Conteúdo Relevante e Atual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A8977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11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C3BB2F-609E-D09C-CC39-B7CB01735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098ED25-47FD-0705-CDCF-044B430337BE}"/>
              </a:ext>
            </a:extLst>
          </p:cNvPr>
          <p:cNvSpPr txBox="1"/>
          <p:nvPr/>
        </p:nvSpPr>
        <p:spPr>
          <a:xfrm>
            <a:off x="5156976" y="2367510"/>
            <a:ext cx="6434496" cy="23698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“O adulto aprende melhor quando vê relevância imediata no que está sendo ensinado.”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- Malcolm Knowles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840ED07-A1E0-5BE0-073A-7D4F3E3A5468}"/>
              </a:ext>
            </a:extLst>
          </p:cNvPr>
          <p:cNvSpPr txBox="1"/>
          <p:nvPr/>
        </p:nvSpPr>
        <p:spPr>
          <a:xfrm>
            <a:off x="914399" y="3044278"/>
            <a:ext cx="339697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EXECUTAR</a:t>
            </a:r>
          </a:p>
        </p:txBody>
      </p:sp>
    </p:spTree>
    <p:extLst>
      <p:ext uri="{BB962C8B-B14F-4D97-AF65-F5344CB8AC3E}">
        <p14:creationId xmlns:p14="http://schemas.microsoft.com/office/powerpoint/2010/main" val="346215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F79F10-E432-3DC8-3FD2-CB99252B1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E25F99CD-F0D5-AD18-1675-CC044F87C640}"/>
              </a:ext>
            </a:extLst>
          </p:cNvPr>
          <p:cNvSpPr txBox="1"/>
          <p:nvPr/>
        </p:nvSpPr>
        <p:spPr>
          <a:xfrm>
            <a:off x="5156976" y="2028956"/>
            <a:ext cx="6434496" cy="3046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“Se você não conecta a verdade bíblica às questões reais da vida, as pessoas não verão sua relevância.”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- Tim Keller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1212E0-0EC4-C4ED-8489-F847D2DEA8C2}"/>
              </a:ext>
            </a:extLst>
          </p:cNvPr>
          <p:cNvSpPr txBox="1"/>
          <p:nvPr/>
        </p:nvSpPr>
        <p:spPr>
          <a:xfrm>
            <a:off x="914399" y="3044278"/>
            <a:ext cx="339697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EXECUTAR</a:t>
            </a:r>
          </a:p>
        </p:txBody>
      </p:sp>
    </p:spTree>
    <p:extLst>
      <p:ext uri="{BB962C8B-B14F-4D97-AF65-F5344CB8AC3E}">
        <p14:creationId xmlns:p14="http://schemas.microsoft.com/office/powerpoint/2010/main" val="419870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88C86B-BD64-45D4-9B4E-0139E1013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CD20161-C100-3009-D404-1014B797758D}"/>
              </a:ext>
            </a:extLst>
          </p:cNvPr>
          <p:cNvSpPr txBox="1"/>
          <p:nvPr/>
        </p:nvSpPr>
        <p:spPr>
          <a:xfrm>
            <a:off x="5540269" y="413808"/>
            <a:ext cx="5641013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CARACTERÍSTICAS DE UMA AULA EFICAZ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A8977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D0C9415-B3DE-2A84-ACE7-23D2FF230EF4}"/>
              </a:ext>
            </a:extLst>
          </p:cNvPr>
          <p:cNvSpPr txBox="1"/>
          <p:nvPr/>
        </p:nvSpPr>
        <p:spPr>
          <a:xfrm>
            <a:off x="914399" y="3044278"/>
            <a:ext cx="339697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EXECUTAR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C7F7495-3E34-FF98-5B99-BFD57A7210ED}"/>
              </a:ext>
            </a:extLst>
          </p:cNvPr>
          <p:cNvSpPr txBox="1"/>
          <p:nvPr/>
        </p:nvSpPr>
        <p:spPr>
          <a:xfrm>
            <a:off x="5291445" y="2627328"/>
            <a:ext cx="6568860" cy="298543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• Plano e Estrutura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• Professor Preparado e Envolvente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• Foco na Aplicação Prática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•Ambiente de Comunhão e Aprendizado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•Conteúdo Relevante e Atual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A8977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42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A46D90-848B-D2EA-A0F7-3D015BE57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33E6F478-9D39-5E56-0B9B-3680DC3FEB21}"/>
              </a:ext>
            </a:extLst>
          </p:cNvPr>
          <p:cNvSpPr txBox="1"/>
          <p:nvPr/>
        </p:nvSpPr>
        <p:spPr>
          <a:xfrm>
            <a:off x="5210764" y="1344028"/>
            <a:ext cx="6434496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A8977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Além de recrutar, planejar e executar, é fundamental avaliar. 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A8977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2144684-2452-1993-9DD8-128328E881B5}"/>
              </a:ext>
            </a:extLst>
          </p:cNvPr>
          <p:cNvSpPr txBox="1"/>
          <p:nvPr/>
        </p:nvSpPr>
        <p:spPr>
          <a:xfrm>
            <a:off x="914399" y="3044278"/>
            <a:ext cx="339697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AVALIAR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62A56AB-00F5-134C-C43A-EF76CEC4E1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541" y="3428998"/>
            <a:ext cx="4586941" cy="305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60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F66D16-7A8D-34F1-7719-B77F93CE1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7BA1ED0-A130-7283-42D4-BCC450471FDE}"/>
              </a:ext>
            </a:extLst>
          </p:cNvPr>
          <p:cNvSpPr txBox="1"/>
          <p:nvPr/>
        </p:nvSpPr>
        <p:spPr>
          <a:xfrm>
            <a:off x="1745876" y="468903"/>
            <a:ext cx="8700247" cy="258532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 que falta para sua Escola Bíblica ser mais eficaz?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rgbClr val="D8A54A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E466DA6-3C61-247F-5361-1563D0E6EA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105" y="1501587"/>
            <a:ext cx="6472517" cy="647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758351"/>
      </p:ext>
    </p:extLst>
  </p:cSld>
  <p:clrMapOvr>
    <a:masterClrMapping/>
  </p:clrMapOvr>
  <p:transition spd="slow">
    <p:push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968610-055B-DB38-3AD8-CC40A35BA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EE43A000-2FC3-8F18-49C4-CC85CE4328D4}"/>
              </a:ext>
            </a:extLst>
          </p:cNvPr>
          <p:cNvSpPr txBox="1"/>
          <p:nvPr/>
        </p:nvSpPr>
        <p:spPr>
          <a:xfrm>
            <a:off x="1745876" y="884401"/>
            <a:ext cx="8700247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 que você tem feito que tem dado certo? 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rgbClr val="D8A54A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0CEE4E1-7E13-9E28-6D79-3B4AFAA4E7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105" y="1501587"/>
            <a:ext cx="6472517" cy="647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19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D1CB8-D6D5-A9E8-0D19-AA4567359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17611BE-E162-F4DE-E4CE-881091D3553B}"/>
              </a:ext>
            </a:extLst>
          </p:cNvPr>
          <p:cNvSpPr txBox="1"/>
          <p:nvPr/>
        </p:nvSpPr>
        <p:spPr>
          <a:xfrm>
            <a:off x="1142025" y="2664544"/>
            <a:ext cx="9466729" cy="34317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82B4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Invista na capacitação contínua dos professores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82B4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Faça matrículas e controle as presenças 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82B4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Insista na divulgação e promoção da Escola Bíblica 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82B4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Incentive à Leitura e Estudo Diário</a:t>
            </a:r>
          </a:p>
          <a:p>
            <a:pPr marL="457200" lvl="0" indent="-4572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Use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82B4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recursos didáticos</a:t>
            </a:r>
          </a:p>
          <a:p>
            <a:pPr marL="457200" lvl="0" indent="-4572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82B4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Diversifique espaços e conteúdos</a:t>
            </a:r>
          </a:p>
          <a:p>
            <a:pPr lvl="0"/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082B49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76AE0CC-8150-E325-265C-4A3DCECDAADC}"/>
              </a:ext>
            </a:extLst>
          </p:cNvPr>
          <p:cNvSpPr txBox="1"/>
          <p:nvPr/>
        </p:nvSpPr>
        <p:spPr>
          <a:xfrm>
            <a:off x="909982" y="578442"/>
            <a:ext cx="10199757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082B4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ALGUMAS DICAS PRÁTICAS: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EF3EA96-7AB9-FD4A-861E-C0D0EDDA78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488" y="3429000"/>
            <a:ext cx="5766598" cy="384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18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117296-F6DD-80A7-0925-510ADE502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7A509DF-FBA6-60AD-7FB1-A4C77AF22F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79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AB4B1B-A262-4C24-4FD0-F736CA7B5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7D95B27-5BD5-441D-1202-5964334DEA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76518"/>
            <a:ext cx="12861365" cy="723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88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282152-7655-8ECC-C5DC-66354EBAD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E91D19E0-240B-10EF-1264-98F742F87450}"/>
              </a:ext>
            </a:extLst>
          </p:cNvPr>
          <p:cNvSpPr txBox="1"/>
          <p:nvPr/>
        </p:nvSpPr>
        <p:spPr>
          <a:xfrm>
            <a:off x="1142025" y="1902797"/>
            <a:ext cx="9466729" cy="495520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82B4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Invista na capacitação contínua dos professores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82B4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Faça matrículas e controle as presenças 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82B4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Insista na divulgação e promoção da Escola Bíblica 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82B4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Incentive à Leitura e Estudo Diário</a:t>
            </a:r>
          </a:p>
          <a:p>
            <a:pPr marL="457200" lvl="0" indent="-4572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Use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82B4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recursos didáticos</a:t>
            </a:r>
          </a:p>
          <a:p>
            <a:pPr marL="457200" lvl="0" indent="-4572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82B4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Diversifique espaços e conteúdos</a:t>
            </a:r>
          </a:p>
          <a:p>
            <a:pPr marL="457200" lvl="0" indent="-4572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82B4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Promova outros eventos </a:t>
            </a:r>
          </a:p>
          <a:p>
            <a:pPr marL="457200" lvl="0" indent="-4572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82B4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Mantenha estreita a parceria com MCA</a:t>
            </a:r>
          </a:p>
          <a:p>
            <a:pPr marL="457200" lvl="0" indent="-4572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82B4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Defina um Processo de Discipulado</a:t>
            </a:r>
          </a:p>
          <a:p>
            <a:pPr lvl="0"/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082B49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1C9679A-ABC1-30C3-1279-F4667D3468A0}"/>
              </a:ext>
            </a:extLst>
          </p:cNvPr>
          <p:cNvSpPr txBox="1"/>
          <p:nvPr/>
        </p:nvSpPr>
        <p:spPr>
          <a:xfrm>
            <a:off x="909982" y="578442"/>
            <a:ext cx="10199757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082B4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ALGUMAS DICAS PRÁTICAS: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D8AB27B-C6F3-3EF3-644D-6D53836788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488" y="3429000"/>
            <a:ext cx="5766598" cy="384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06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tângulo 117">
            <a:extLst>
              <a:ext uri="{FF2B5EF4-FFF2-40B4-BE49-F238E27FC236}">
                <a16:creationId xmlns:a16="http://schemas.microsoft.com/office/drawing/2014/main" id="{C2309B1E-A044-1BC4-0176-D00C971AC33F}"/>
              </a:ext>
            </a:extLst>
          </p:cNvPr>
          <p:cNvSpPr/>
          <p:nvPr/>
        </p:nvSpPr>
        <p:spPr>
          <a:xfrm>
            <a:off x="10865553" y="260268"/>
            <a:ext cx="1326447" cy="92897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80480CEF-03A1-973D-EF18-0AF55C5D8C49}"/>
              </a:ext>
            </a:extLst>
          </p:cNvPr>
          <p:cNvSpPr txBox="1"/>
          <p:nvPr/>
        </p:nvSpPr>
        <p:spPr>
          <a:xfrm>
            <a:off x="427536" y="16237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ontserrat" panose="00000500000000000000" pitchFamily="2" charset="0"/>
                <a:cs typeface="Arial"/>
                <a:sym typeface="Arial"/>
              </a:rPr>
              <a:t>Visão Geral — As 4 Fases da Jornada</a:t>
            </a:r>
            <a:endParaRPr kumimoji="0" lang="pt-BR" sz="2400" b="0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56" name="Agrupar 55">
            <a:extLst>
              <a:ext uri="{FF2B5EF4-FFF2-40B4-BE49-F238E27FC236}">
                <a16:creationId xmlns:a16="http://schemas.microsoft.com/office/drawing/2014/main" id="{2D72376E-635F-22A1-3E77-D06D361C4C0A}"/>
              </a:ext>
            </a:extLst>
          </p:cNvPr>
          <p:cNvGrpSpPr/>
          <p:nvPr/>
        </p:nvGrpSpPr>
        <p:grpSpPr>
          <a:xfrm>
            <a:off x="227770" y="721933"/>
            <a:ext cx="2756327" cy="5564516"/>
            <a:chOff x="205998" y="852909"/>
            <a:chExt cx="2756327" cy="5564516"/>
          </a:xfrm>
        </p:grpSpPr>
        <p:sp>
          <p:nvSpPr>
            <p:cNvPr id="25" name="Retângulo: Cantos Arredondados 24">
              <a:extLst>
                <a:ext uri="{FF2B5EF4-FFF2-40B4-BE49-F238E27FC236}">
                  <a16:creationId xmlns:a16="http://schemas.microsoft.com/office/drawing/2014/main" id="{E4B6E9EF-A48E-494E-6AFA-FDD5455D4AA1}"/>
                </a:ext>
              </a:extLst>
            </p:cNvPr>
            <p:cNvSpPr/>
            <p:nvPr/>
          </p:nvSpPr>
          <p:spPr>
            <a:xfrm>
              <a:off x="205998" y="852909"/>
              <a:ext cx="2756327" cy="5564516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A97AD4D6-44D2-AD5C-EF82-A9E363864732}"/>
                </a:ext>
              </a:extLst>
            </p:cNvPr>
            <p:cNvSpPr txBox="1"/>
            <p:nvPr/>
          </p:nvSpPr>
          <p:spPr>
            <a:xfrm>
              <a:off x="1046937" y="1201158"/>
              <a:ext cx="14208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Os Primeiros Passos</a:t>
              </a:r>
            </a:p>
          </p:txBody>
        </p: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17670BBB-33C8-D17C-AA68-E7822A05994B}"/>
                </a:ext>
              </a:extLst>
            </p:cNvPr>
            <p:cNvSpPr txBox="1"/>
            <p:nvPr/>
          </p:nvSpPr>
          <p:spPr>
            <a:xfrm>
              <a:off x="355447" y="1841058"/>
              <a:ext cx="2436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Foco: Integração e fundamentos da Fé</a:t>
              </a:r>
            </a:p>
          </p:txBody>
        </p:sp>
        <p:sp>
          <p:nvSpPr>
            <p:cNvPr id="32" name="CaixaDeTexto 31">
              <a:extLst>
                <a:ext uri="{FF2B5EF4-FFF2-40B4-BE49-F238E27FC236}">
                  <a16:creationId xmlns:a16="http://schemas.microsoft.com/office/drawing/2014/main" id="{431035FF-1F91-76E5-555A-F3623ABDE466}"/>
                </a:ext>
              </a:extLst>
            </p:cNvPr>
            <p:cNvSpPr txBox="1"/>
            <p:nvPr/>
          </p:nvSpPr>
          <p:spPr>
            <a:xfrm>
              <a:off x="386362" y="908899"/>
              <a:ext cx="23749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FASE 1</a:t>
              </a:r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9428BB39-84D6-4B52-3623-78F1B02D73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5447" y="1100103"/>
              <a:ext cx="720000" cy="720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cxnSp>
          <p:nvCxnSpPr>
            <p:cNvPr id="40" name="Conector reto 39">
              <a:extLst>
                <a:ext uri="{FF2B5EF4-FFF2-40B4-BE49-F238E27FC236}">
                  <a16:creationId xmlns:a16="http://schemas.microsoft.com/office/drawing/2014/main" id="{F43A90FE-A52A-6F7F-164B-2463E660BF26}"/>
                </a:ext>
              </a:extLst>
            </p:cNvPr>
            <p:cNvCxnSpPr>
              <a:cxnSpLocks/>
            </p:cNvCxnSpPr>
            <p:nvPr/>
          </p:nvCxnSpPr>
          <p:spPr>
            <a:xfrm>
              <a:off x="405764" y="4442227"/>
              <a:ext cx="2345276" cy="0"/>
            </a:xfrm>
            <a:prstGeom prst="line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A670F8A6-EAD2-7E38-5984-B9588FAC17F7}"/>
                </a:ext>
              </a:extLst>
            </p:cNvPr>
            <p:cNvSpPr txBox="1"/>
            <p:nvPr/>
          </p:nvSpPr>
          <p:spPr>
            <a:xfrm>
              <a:off x="376138" y="2799605"/>
              <a:ext cx="2416041" cy="13348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1º: NOSSA IGREJA (Conviver) </a:t>
              </a:r>
            </a:p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2º: NOSSO CRISTO (Adorar)</a:t>
              </a:r>
            </a:p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3º: NOSSA CRENÇA (Aprender) </a:t>
              </a:r>
            </a:p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4º: NOSSO LUGAR (Compartilhar) </a:t>
              </a:r>
            </a:p>
          </p:txBody>
        </p:sp>
        <p:sp>
          <p:nvSpPr>
            <p:cNvPr id="44" name="CaixaDeTexto 43">
              <a:extLst>
                <a:ext uri="{FF2B5EF4-FFF2-40B4-BE49-F238E27FC236}">
                  <a16:creationId xmlns:a16="http://schemas.microsoft.com/office/drawing/2014/main" id="{6AE55DE0-4660-3E48-43D8-198C81138E5B}"/>
                </a:ext>
              </a:extLst>
            </p:cNvPr>
            <p:cNvSpPr txBox="1"/>
            <p:nvPr/>
          </p:nvSpPr>
          <p:spPr>
            <a:xfrm>
              <a:off x="334999" y="4587999"/>
              <a:ext cx="2416041" cy="16004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Resultados Esperados</a:t>
              </a:r>
              <a:endPara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 panose="020B0604020202020204" pitchFamily="34" charset="0"/>
                <a:buChar char="•"/>
                <a:tabLst>
                  <a:tab pos="630555" algn="l"/>
                </a:tabLst>
                <a:defRPr/>
              </a:pPr>
              <a:r>
                <a: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Compreensão clara do evangelho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 panose="020B0604020202020204" pitchFamily="34" charset="0"/>
                <a:buChar char="•"/>
                <a:tabLst>
                  <a:tab pos="630555" algn="l"/>
                </a:tabLst>
                <a:defRPr/>
              </a:pPr>
              <a:r>
                <a: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Conhecimento da identidade da igreja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 panose="020B0604020202020204" pitchFamily="34" charset="0"/>
                <a:buChar char="•"/>
                <a:tabLst>
                  <a:tab pos="630555" algn="l"/>
                </a:tabLst>
                <a:defRPr/>
              </a:pPr>
              <a:r>
                <a: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Primeira integração comunitária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 panose="020B0604020202020204" pitchFamily="34" charset="0"/>
                <a:buChar char="•"/>
                <a:tabLst>
                  <a:tab pos="630555" algn="l"/>
                </a:tabLst>
                <a:defRPr/>
              </a:pPr>
              <a:r>
                <a: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Decisão consciente quanto à membresia</a:t>
              </a:r>
            </a:p>
          </p:txBody>
        </p:sp>
        <p:grpSp>
          <p:nvGrpSpPr>
            <p:cNvPr id="54" name="Agrupar 53">
              <a:extLst>
                <a:ext uri="{FF2B5EF4-FFF2-40B4-BE49-F238E27FC236}">
                  <a16:creationId xmlns:a16="http://schemas.microsoft.com/office/drawing/2014/main" id="{CF1691DA-7611-CE39-5348-D8831E1724EC}"/>
                </a:ext>
              </a:extLst>
            </p:cNvPr>
            <p:cNvGrpSpPr/>
            <p:nvPr/>
          </p:nvGrpSpPr>
          <p:grpSpPr>
            <a:xfrm>
              <a:off x="376138" y="2397152"/>
              <a:ext cx="2416041" cy="268137"/>
              <a:chOff x="376138" y="2397152"/>
              <a:chExt cx="2416041" cy="268137"/>
            </a:xfrm>
          </p:grpSpPr>
          <p:sp>
            <p:nvSpPr>
              <p:cNvPr id="36" name="Retângulo: Cantos Arredondados 35">
                <a:extLst>
                  <a:ext uri="{FF2B5EF4-FFF2-40B4-BE49-F238E27FC236}">
                    <a16:creationId xmlns:a16="http://schemas.microsoft.com/office/drawing/2014/main" id="{2F28A566-4AC1-AC5C-AE69-6ED80716637C}"/>
                  </a:ext>
                </a:extLst>
              </p:cNvPr>
              <p:cNvSpPr/>
              <p:nvPr/>
            </p:nvSpPr>
            <p:spPr>
              <a:xfrm>
                <a:off x="376138" y="2397152"/>
                <a:ext cx="2416041" cy="257924"/>
              </a:xfrm>
              <a:prstGeom prst="round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pt-BR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37" name="CaixaDeTexto 36">
                <a:extLst>
                  <a:ext uri="{FF2B5EF4-FFF2-40B4-BE49-F238E27FC236}">
                    <a16:creationId xmlns:a16="http://schemas.microsoft.com/office/drawing/2014/main" id="{339C91E6-D55F-D3E1-ACF7-F95582CE88DE}"/>
                  </a:ext>
                </a:extLst>
              </p:cNvPr>
              <p:cNvSpPr txBox="1"/>
              <p:nvPr/>
            </p:nvSpPr>
            <p:spPr>
              <a:xfrm>
                <a:off x="561701" y="2403679"/>
                <a:ext cx="204491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4 Encontros sequenciais</a:t>
                </a:r>
              </a:p>
            </p:txBody>
          </p:sp>
          <p:pic>
            <p:nvPicPr>
              <p:cNvPr id="46" name="Imagem 45">
                <a:extLst>
                  <a:ext uri="{FF2B5EF4-FFF2-40B4-BE49-F238E27FC236}">
                    <a16:creationId xmlns:a16="http://schemas.microsoft.com/office/drawing/2014/main" id="{1A439CB2-38BD-26FB-F067-09E50E4CF0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78475" y="2418107"/>
                <a:ext cx="236970" cy="236970"/>
              </a:xfrm>
              <a:prstGeom prst="rect">
                <a:avLst/>
              </a:prstGeom>
            </p:spPr>
          </p:pic>
        </p:grpSp>
      </p:grpSp>
      <p:grpSp>
        <p:nvGrpSpPr>
          <p:cNvPr id="57" name="Agrupar 56">
            <a:extLst>
              <a:ext uri="{FF2B5EF4-FFF2-40B4-BE49-F238E27FC236}">
                <a16:creationId xmlns:a16="http://schemas.microsoft.com/office/drawing/2014/main" id="{928F1BE3-C47E-2CFB-3021-967D805510CA}"/>
              </a:ext>
            </a:extLst>
          </p:cNvPr>
          <p:cNvGrpSpPr/>
          <p:nvPr/>
        </p:nvGrpSpPr>
        <p:grpSpPr>
          <a:xfrm>
            <a:off x="3256574" y="721933"/>
            <a:ext cx="2756327" cy="5564516"/>
            <a:chOff x="205998" y="852909"/>
            <a:chExt cx="2756327" cy="5564516"/>
          </a:xfrm>
        </p:grpSpPr>
        <p:sp>
          <p:nvSpPr>
            <p:cNvPr id="58" name="Retângulo: Cantos Arredondados 57">
              <a:extLst>
                <a:ext uri="{FF2B5EF4-FFF2-40B4-BE49-F238E27FC236}">
                  <a16:creationId xmlns:a16="http://schemas.microsoft.com/office/drawing/2014/main" id="{EA629F4D-9EDF-3529-F916-A1AFC4347E04}"/>
                </a:ext>
              </a:extLst>
            </p:cNvPr>
            <p:cNvSpPr/>
            <p:nvPr/>
          </p:nvSpPr>
          <p:spPr>
            <a:xfrm>
              <a:off x="205998" y="852909"/>
              <a:ext cx="2756327" cy="5564516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59" name="CaixaDeTexto 58">
              <a:extLst>
                <a:ext uri="{FF2B5EF4-FFF2-40B4-BE49-F238E27FC236}">
                  <a16:creationId xmlns:a16="http://schemas.microsoft.com/office/drawing/2014/main" id="{58B16B3F-A9E4-BE49-DDAF-43A253A805AE}"/>
                </a:ext>
              </a:extLst>
            </p:cNvPr>
            <p:cNvSpPr txBox="1"/>
            <p:nvPr/>
          </p:nvSpPr>
          <p:spPr>
            <a:xfrm>
              <a:off x="1046937" y="1201158"/>
              <a:ext cx="14208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Escola de Discípulos</a:t>
              </a:r>
            </a:p>
          </p:txBody>
        </p:sp>
        <p:sp>
          <p:nvSpPr>
            <p:cNvPr id="60" name="CaixaDeTexto 59">
              <a:extLst>
                <a:ext uri="{FF2B5EF4-FFF2-40B4-BE49-F238E27FC236}">
                  <a16:creationId xmlns:a16="http://schemas.microsoft.com/office/drawing/2014/main" id="{7FF42C13-95D8-7488-D5AD-BFC33A71F3D6}"/>
                </a:ext>
              </a:extLst>
            </p:cNvPr>
            <p:cNvSpPr txBox="1"/>
            <p:nvPr/>
          </p:nvSpPr>
          <p:spPr>
            <a:xfrm>
              <a:off x="355447" y="1841058"/>
              <a:ext cx="2436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Foco: Consolidação Bíblica e Doutrinária</a:t>
              </a:r>
            </a:p>
          </p:txBody>
        </p:sp>
        <p:sp>
          <p:nvSpPr>
            <p:cNvPr id="61" name="CaixaDeTexto 60">
              <a:extLst>
                <a:ext uri="{FF2B5EF4-FFF2-40B4-BE49-F238E27FC236}">
                  <a16:creationId xmlns:a16="http://schemas.microsoft.com/office/drawing/2014/main" id="{BF2B3734-801B-6703-5CF0-F082144C9904}"/>
                </a:ext>
              </a:extLst>
            </p:cNvPr>
            <p:cNvSpPr txBox="1"/>
            <p:nvPr/>
          </p:nvSpPr>
          <p:spPr>
            <a:xfrm>
              <a:off x="386362" y="908899"/>
              <a:ext cx="23749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FASE 2</a:t>
              </a:r>
            </a:p>
          </p:txBody>
        </p:sp>
        <p:sp>
          <p:nvSpPr>
            <p:cNvPr id="70" name="Elipse 69">
              <a:extLst>
                <a:ext uri="{FF2B5EF4-FFF2-40B4-BE49-F238E27FC236}">
                  <a16:creationId xmlns:a16="http://schemas.microsoft.com/office/drawing/2014/main" id="{10C48013-507B-1EF1-59CB-809B94D0D9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5447" y="1100103"/>
              <a:ext cx="720000" cy="720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cxnSp>
          <p:nvCxnSpPr>
            <p:cNvPr id="63" name="Conector reto 62">
              <a:extLst>
                <a:ext uri="{FF2B5EF4-FFF2-40B4-BE49-F238E27FC236}">
                  <a16:creationId xmlns:a16="http://schemas.microsoft.com/office/drawing/2014/main" id="{38563679-9D32-3928-6FAB-AA2CC6A63EF3}"/>
                </a:ext>
              </a:extLst>
            </p:cNvPr>
            <p:cNvCxnSpPr>
              <a:cxnSpLocks/>
            </p:cNvCxnSpPr>
            <p:nvPr/>
          </p:nvCxnSpPr>
          <p:spPr>
            <a:xfrm>
              <a:off x="405764" y="4442227"/>
              <a:ext cx="2345276" cy="0"/>
            </a:xfrm>
            <a:prstGeom prst="line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CaixaDeTexto 63">
              <a:extLst>
                <a:ext uri="{FF2B5EF4-FFF2-40B4-BE49-F238E27FC236}">
                  <a16:creationId xmlns:a16="http://schemas.microsoft.com/office/drawing/2014/main" id="{0A96BCEC-E827-DE96-FC94-3C2CC6757079}"/>
                </a:ext>
              </a:extLst>
            </p:cNvPr>
            <p:cNvSpPr txBox="1"/>
            <p:nvPr/>
          </p:nvSpPr>
          <p:spPr>
            <a:xfrm>
              <a:off x="376138" y="2875380"/>
              <a:ext cx="2176887" cy="11661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Formação Bíblica sistemática, Preparação para Batismo e Fundamentação da fé Cristã</a:t>
              </a:r>
            </a:p>
          </p:txBody>
        </p:sp>
        <p:sp>
          <p:nvSpPr>
            <p:cNvPr id="65" name="CaixaDeTexto 64">
              <a:extLst>
                <a:ext uri="{FF2B5EF4-FFF2-40B4-BE49-F238E27FC236}">
                  <a16:creationId xmlns:a16="http://schemas.microsoft.com/office/drawing/2014/main" id="{4408E3E4-B648-5B7C-2421-52399A9E0DF7}"/>
                </a:ext>
              </a:extLst>
            </p:cNvPr>
            <p:cNvSpPr txBox="1"/>
            <p:nvPr/>
          </p:nvSpPr>
          <p:spPr>
            <a:xfrm>
              <a:off x="365791" y="4495666"/>
              <a:ext cx="2416041" cy="17851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Resultados Esperados</a:t>
              </a:r>
              <a:endPara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171450" marR="0" lvl="0" indent="-1714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 panose="020B0604020202020204" pitchFamily="34" charset="0"/>
                <a:buChar char="•"/>
                <a:tabLst>
                  <a:tab pos="630555" algn="l"/>
                </a:tabLst>
                <a:defRPr/>
              </a:pPr>
              <a:r>
                <a: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Fé fundamentada nas Escrituras</a:t>
              </a:r>
            </a:p>
            <a:p>
              <a:pPr marL="171450" marR="0" lvl="0" indent="-1714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 panose="020B0604020202020204" pitchFamily="34" charset="0"/>
                <a:buChar char="•"/>
                <a:tabLst>
                  <a:tab pos="630555" algn="l"/>
                </a:tabLst>
                <a:defRPr/>
              </a:pPr>
              <a:r>
                <a: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Clareza doutrinária</a:t>
              </a:r>
            </a:p>
            <a:p>
              <a:pPr marL="171450" marR="0" lvl="0" indent="-1714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 panose="020B0604020202020204" pitchFamily="34" charset="0"/>
                <a:buChar char="•"/>
                <a:tabLst>
                  <a:tab pos="630555" algn="l"/>
                </a:tabLst>
                <a:defRPr/>
              </a:pPr>
              <a:r>
                <a: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Compromisso consciente com a igreja</a:t>
              </a:r>
            </a:p>
            <a:p>
              <a:pPr marL="171450" marR="0" lvl="0" indent="-1714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 panose="020B0604020202020204" pitchFamily="34" charset="0"/>
                <a:buChar char="•"/>
                <a:tabLst>
                  <a:tab pos="630555" algn="l"/>
                </a:tabLst>
                <a:defRPr/>
              </a:pPr>
              <a:r>
                <a: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Preparação adequada para o batismo e vida cristã</a:t>
              </a:r>
            </a:p>
            <a:p>
              <a:pPr marL="171450" marR="0" lvl="0" indent="-1714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 panose="020B0604020202020204" pitchFamily="34" charset="0"/>
                <a:buChar char="•"/>
                <a:tabLst>
                  <a:tab pos="630555" algn="l"/>
                </a:tabLst>
                <a:defRPr/>
              </a:pPr>
              <a:r>
                <a: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Entendimento básico para vida de discípulo</a:t>
              </a:r>
            </a:p>
          </p:txBody>
        </p:sp>
        <p:grpSp>
          <p:nvGrpSpPr>
            <p:cNvPr id="66" name="Agrupar 65">
              <a:extLst>
                <a:ext uri="{FF2B5EF4-FFF2-40B4-BE49-F238E27FC236}">
                  <a16:creationId xmlns:a16="http://schemas.microsoft.com/office/drawing/2014/main" id="{8E431FE9-381A-07DF-BE1E-E71C1E7B09F5}"/>
                </a:ext>
              </a:extLst>
            </p:cNvPr>
            <p:cNvGrpSpPr/>
            <p:nvPr/>
          </p:nvGrpSpPr>
          <p:grpSpPr>
            <a:xfrm>
              <a:off x="376138" y="2395440"/>
              <a:ext cx="2499267" cy="261610"/>
              <a:chOff x="376138" y="2395440"/>
              <a:chExt cx="2499267" cy="261610"/>
            </a:xfrm>
          </p:grpSpPr>
          <p:sp>
            <p:nvSpPr>
              <p:cNvPr id="67" name="Retângulo: Cantos Arredondados 66">
                <a:extLst>
                  <a:ext uri="{FF2B5EF4-FFF2-40B4-BE49-F238E27FC236}">
                    <a16:creationId xmlns:a16="http://schemas.microsoft.com/office/drawing/2014/main" id="{7E5ABB0E-882A-B4F3-BEA3-71D817CF5F65}"/>
                  </a:ext>
                </a:extLst>
              </p:cNvPr>
              <p:cNvSpPr/>
              <p:nvPr/>
            </p:nvSpPr>
            <p:spPr>
              <a:xfrm>
                <a:off x="376138" y="2397152"/>
                <a:ext cx="2416041" cy="257924"/>
              </a:xfrm>
              <a:prstGeom prst="round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pt-BR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68" name="CaixaDeTexto 67">
                <a:extLst>
                  <a:ext uri="{FF2B5EF4-FFF2-40B4-BE49-F238E27FC236}">
                    <a16:creationId xmlns:a16="http://schemas.microsoft.com/office/drawing/2014/main" id="{2B5A366B-DD11-0B77-3B4C-1710C60119F8}"/>
                  </a:ext>
                </a:extLst>
              </p:cNvPr>
              <p:cNvSpPr txBox="1"/>
              <p:nvPr/>
            </p:nvSpPr>
            <p:spPr>
              <a:xfrm>
                <a:off x="561701" y="2395440"/>
                <a:ext cx="231370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26 lições em aprox. 6 meses</a:t>
                </a:r>
              </a:p>
            </p:txBody>
          </p:sp>
          <p:pic>
            <p:nvPicPr>
              <p:cNvPr id="69" name="Imagem 68">
                <a:extLst>
                  <a:ext uri="{FF2B5EF4-FFF2-40B4-BE49-F238E27FC236}">
                    <a16:creationId xmlns:a16="http://schemas.microsoft.com/office/drawing/2014/main" id="{3C7B8884-A442-D7F4-7E95-1EF8D0EC89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78475" y="2418107"/>
                <a:ext cx="236970" cy="236970"/>
              </a:xfrm>
              <a:prstGeom prst="rect">
                <a:avLst/>
              </a:prstGeom>
            </p:spPr>
          </p:pic>
        </p:grpSp>
      </p:grpSp>
      <p:grpSp>
        <p:nvGrpSpPr>
          <p:cNvPr id="72" name="Agrupar 71">
            <a:extLst>
              <a:ext uri="{FF2B5EF4-FFF2-40B4-BE49-F238E27FC236}">
                <a16:creationId xmlns:a16="http://schemas.microsoft.com/office/drawing/2014/main" id="{361DB2C6-E190-2378-B8C7-939BEDAEEFA9}"/>
              </a:ext>
            </a:extLst>
          </p:cNvPr>
          <p:cNvGrpSpPr/>
          <p:nvPr/>
        </p:nvGrpSpPr>
        <p:grpSpPr>
          <a:xfrm>
            <a:off x="482994" y="721933"/>
            <a:ext cx="8558711" cy="5564516"/>
            <a:chOff x="-5596386" y="852909"/>
            <a:chExt cx="8558711" cy="5564516"/>
          </a:xfrm>
        </p:grpSpPr>
        <p:sp>
          <p:nvSpPr>
            <p:cNvPr id="73" name="Retângulo: Cantos Arredondados 72">
              <a:extLst>
                <a:ext uri="{FF2B5EF4-FFF2-40B4-BE49-F238E27FC236}">
                  <a16:creationId xmlns:a16="http://schemas.microsoft.com/office/drawing/2014/main" id="{0C5C240E-8A08-DCAD-FDB6-8ED29EF33DFF}"/>
                </a:ext>
              </a:extLst>
            </p:cNvPr>
            <p:cNvSpPr/>
            <p:nvPr/>
          </p:nvSpPr>
          <p:spPr>
            <a:xfrm>
              <a:off x="205998" y="852909"/>
              <a:ext cx="2756327" cy="5564516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74" name="CaixaDeTexto 73">
              <a:extLst>
                <a:ext uri="{FF2B5EF4-FFF2-40B4-BE49-F238E27FC236}">
                  <a16:creationId xmlns:a16="http://schemas.microsoft.com/office/drawing/2014/main" id="{70BA07CD-F98A-E0CA-5484-FC89D6DDF256}"/>
                </a:ext>
              </a:extLst>
            </p:cNvPr>
            <p:cNvSpPr txBox="1"/>
            <p:nvPr/>
          </p:nvSpPr>
          <p:spPr>
            <a:xfrm>
              <a:off x="1046937" y="1201158"/>
              <a:ext cx="14208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Discipulado Prático</a:t>
              </a:r>
            </a:p>
          </p:txBody>
        </p:sp>
        <p:sp>
          <p:nvSpPr>
            <p:cNvPr id="75" name="CaixaDeTexto 74">
              <a:extLst>
                <a:ext uri="{FF2B5EF4-FFF2-40B4-BE49-F238E27FC236}">
                  <a16:creationId xmlns:a16="http://schemas.microsoft.com/office/drawing/2014/main" id="{1243A1C5-CDA9-F577-E561-5E6F9F086607}"/>
                </a:ext>
              </a:extLst>
            </p:cNvPr>
            <p:cNvSpPr txBox="1"/>
            <p:nvPr/>
          </p:nvSpPr>
          <p:spPr>
            <a:xfrm>
              <a:off x="355447" y="1841058"/>
              <a:ext cx="24367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Foco: Maturidade Espiritual</a:t>
              </a:r>
            </a:p>
          </p:txBody>
        </p:sp>
        <p:sp>
          <p:nvSpPr>
            <p:cNvPr id="76" name="CaixaDeTexto 75">
              <a:extLst>
                <a:ext uri="{FF2B5EF4-FFF2-40B4-BE49-F238E27FC236}">
                  <a16:creationId xmlns:a16="http://schemas.microsoft.com/office/drawing/2014/main" id="{41AC8D2F-6C3A-D477-50B0-708A8A189C9A}"/>
                </a:ext>
              </a:extLst>
            </p:cNvPr>
            <p:cNvSpPr txBox="1"/>
            <p:nvPr/>
          </p:nvSpPr>
          <p:spPr>
            <a:xfrm>
              <a:off x="386362" y="908899"/>
              <a:ext cx="23749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FASE 3</a:t>
              </a:r>
            </a:p>
          </p:txBody>
        </p:sp>
        <p:grpSp>
          <p:nvGrpSpPr>
            <p:cNvPr id="77" name="Agrupar 76">
              <a:extLst>
                <a:ext uri="{FF2B5EF4-FFF2-40B4-BE49-F238E27FC236}">
                  <a16:creationId xmlns:a16="http://schemas.microsoft.com/office/drawing/2014/main" id="{94650A46-5660-B0C5-1814-383E7B721605}"/>
                </a:ext>
              </a:extLst>
            </p:cNvPr>
            <p:cNvGrpSpPr/>
            <p:nvPr/>
          </p:nvGrpSpPr>
          <p:grpSpPr>
            <a:xfrm>
              <a:off x="-5596386" y="1100103"/>
              <a:ext cx="6671833" cy="720000"/>
              <a:chOff x="-2713550" y="1235495"/>
              <a:chExt cx="6671833" cy="720000"/>
            </a:xfrm>
          </p:grpSpPr>
          <p:sp>
            <p:nvSpPr>
              <p:cNvPr id="85" name="Elipse 84">
                <a:extLst>
                  <a:ext uri="{FF2B5EF4-FFF2-40B4-BE49-F238E27FC236}">
                    <a16:creationId xmlns:a16="http://schemas.microsoft.com/office/drawing/2014/main" id="{76D3CAEB-B6C0-EB1C-BF3F-6152137F5F4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238283" y="1235495"/>
                <a:ext cx="720000" cy="720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pt-B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pic>
            <p:nvPicPr>
              <p:cNvPr id="86" name="Imagem 85">
                <a:extLst>
                  <a:ext uri="{FF2B5EF4-FFF2-40B4-BE49-F238E27FC236}">
                    <a16:creationId xmlns:a16="http://schemas.microsoft.com/office/drawing/2014/main" id="{6326CE42-9813-39E6-F501-90EFD5334A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713550" y="1309725"/>
                <a:ext cx="508445" cy="525163"/>
              </a:xfrm>
              <a:prstGeom prst="rect">
                <a:avLst/>
              </a:prstGeom>
            </p:spPr>
          </p:pic>
        </p:grpSp>
        <p:cxnSp>
          <p:nvCxnSpPr>
            <p:cNvPr id="78" name="Conector reto 77">
              <a:extLst>
                <a:ext uri="{FF2B5EF4-FFF2-40B4-BE49-F238E27FC236}">
                  <a16:creationId xmlns:a16="http://schemas.microsoft.com/office/drawing/2014/main" id="{FD773D12-FCF9-B87E-9185-683358D99A28}"/>
                </a:ext>
              </a:extLst>
            </p:cNvPr>
            <p:cNvCxnSpPr>
              <a:cxnSpLocks/>
            </p:cNvCxnSpPr>
            <p:nvPr/>
          </p:nvCxnSpPr>
          <p:spPr>
            <a:xfrm>
              <a:off x="405764" y="4442227"/>
              <a:ext cx="2345276" cy="0"/>
            </a:xfrm>
            <a:prstGeom prst="line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CaixaDeTexto 79">
              <a:extLst>
                <a:ext uri="{FF2B5EF4-FFF2-40B4-BE49-F238E27FC236}">
                  <a16:creationId xmlns:a16="http://schemas.microsoft.com/office/drawing/2014/main" id="{4359BE75-F80F-A920-10F7-A21AC0426EC5}"/>
                </a:ext>
              </a:extLst>
            </p:cNvPr>
            <p:cNvSpPr txBox="1"/>
            <p:nvPr/>
          </p:nvSpPr>
          <p:spPr>
            <a:xfrm>
              <a:off x="333892" y="4519134"/>
              <a:ext cx="2628433" cy="14157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Resultados Esperados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 panose="020B0604020202020204" pitchFamily="34" charset="0"/>
                <a:buChar char="•"/>
                <a:tabLst>
                  <a:tab pos="630555" algn="l"/>
                </a:tabLst>
                <a:defRPr/>
              </a:pPr>
              <a:r>
                <a: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Crescimento espiritual consistente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 panose="020B0604020202020204" pitchFamily="34" charset="0"/>
                <a:buChar char="•"/>
                <a:tabLst>
                  <a:tab pos="630555" algn="l"/>
                </a:tabLst>
                <a:defRPr/>
              </a:pPr>
              <a:r>
                <a: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Aplicação prática da fé no cotidiano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 panose="020B0604020202020204" pitchFamily="34" charset="0"/>
                <a:buChar char="•"/>
                <a:tabLst>
                  <a:tab pos="630555" algn="l"/>
                </a:tabLst>
                <a:defRPr/>
              </a:pPr>
              <a:r>
                <a: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Formação de vínculos discipulares saudáveis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 panose="020B0604020202020204" pitchFamily="34" charset="0"/>
                <a:buChar char="•"/>
                <a:tabLst>
                  <a:tab pos="630555" algn="l"/>
                </a:tabLst>
                <a:defRPr/>
              </a:pPr>
              <a:r>
                <a: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Discípulos preparados para discipular outros</a:t>
              </a:r>
            </a:p>
          </p:txBody>
        </p:sp>
        <p:grpSp>
          <p:nvGrpSpPr>
            <p:cNvPr id="81" name="Agrupar 80">
              <a:extLst>
                <a:ext uri="{FF2B5EF4-FFF2-40B4-BE49-F238E27FC236}">
                  <a16:creationId xmlns:a16="http://schemas.microsoft.com/office/drawing/2014/main" id="{BCB2FAF8-FA36-B8DD-6A7A-A891F90D06E5}"/>
                </a:ext>
              </a:extLst>
            </p:cNvPr>
            <p:cNvGrpSpPr/>
            <p:nvPr/>
          </p:nvGrpSpPr>
          <p:grpSpPr>
            <a:xfrm>
              <a:off x="376138" y="2397152"/>
              <a:ext cx="2416041" cy="437414"/>
              <a:chOff x="376138" y="2397152"/>
              <a:chExt cx="2416041" cy="437414"/>
            </a:xfrm>
          </p:grpSpPr>
          <p:sp>
            <p:nvSpPr>
              <p:cNvPr id="82" name="Retângulo: Cantos Arredondados 81">
                <a:extLst>
                  <a:ext uri="{FF2B5EF4-FFF2-40B4-BE49-F238E27FC236}">
                    <a16:creationId xmlns:a16="http://schemas.microsoft.com/office/drawing/2014/main" id="{99145E56-1336-3A16-2683-B325DF727B67}"/>
                  </a:ext>
                </a:extLst>
              </p:cNvPr>
              <p:cNvSpPr/>
              <p:nvPr/>
            </p:nvSpPr>
            <p:spPr>
              <a:xfrm>
                <a:off x="376138" y="2397152"/>
                <a:ext cx="2416041" cy="437414"/>
              </a:xfrm>
              <a:prstGeom prst="round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pt-BR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83" name="CaixaDeTexto 82">
                <a:extLst>
                  <a:ext uri="{FF2B5EF4-FFF2-40B4-BE49-F238E27FC236}">
                    <a16:creationId xmlns:a16="http://schemas.microsoft.com/office/drawing/2014/main" id="{6A6E2A5B-6CEC-471D-DD39-F09F5273638A}"/>
                  </a:ext>
                </a:extLst>
              </p:cNvPr>
              <p:cNvSpPr txBox="1"/>
              <p:nvPr/>
            </p:nvSpPr>
            <p:spPr>
              <a:xfrm>
                <a:off x="715445" y="2403679"/>
                <a:ext cx="189117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Grupos Pequenos por aprox. 12 meses</a:t>
                </a:r>
              </a:p>
            </p:txBody>
          </p:sp>
          <p:pic>
            <p:nvPicPr>
              <p:cNvPr id="84" name="Imagem 83">
                <a:extLst>
                  <a:ext uri="{FF2B5EF4-FFF2-40B4-BE49-F238E27FC236}">
                    <a16:creationId xmlns:a16="http://schemas.microsoft.com/office/drawing/2014/main" id="{E66426EA-7A76-F5A3-9779-C56F83252F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78475" y="2418107"/>
                <a:ext cx="236970" cy="236970"/>
              </a:xfrm>
              <a:prstGeom prst="rect">
                <a:avLst/>
              </a:prstGeom>
            </p:spPr>
          </p:pic>
        </p:grpSp>
      </p:grpSp>
      <p:grpSp>
        <p:nvGrpSpPr>
          <p:cNvPr id="87" name="Agrupar 86">
            <a:extLst>
              <a:ext uri="{FF2B5EF4-FFF2-40B4-BE49-F238E27FC236}">
                <a16:creationId xmlns:a16="http://schemas.microsoft.com/office/drawing/2014/main" id="{EE67C702-01E3-9AE0-6CF2-CDB63D53AC77}"/>
              </a:ext>
            </a:extLst>
          </p:cNvPr>
          <p:cNvGrpSpPr/>
          <p:nvPr/>
        </p:nvGrpSpPr>
        <p:grpSpPr>
          <a:xfrm>
            <a:off x="9314182" y="721933"/>
            <a:ext cx="2756327" cy="5564516"/>
            <a:chOff x="205998" y="852909"/>
            <a:chExt cx="2756327" cy="5564516"/>
          </a:xfrm>
        </p:grpSpPr>
        <p:sp>
          <p:nvSpPr>
            <p:cNvPr id="88" name="Retângulo: Cantos Arredondados 87">
              <a:extLst>
                <a:ext uri="{FF2B5EF4-FFF2-40B4-BE49-F238E27FC236}">
                  <a16:creationId xmlns:a16="http://schemas.microsoft.com/office/drawing/2014/main" id="{9F421597-48F1-A667-E232-C64825E75B06}"/>
                </a:ext>
              </a:extLst>
            </p:cNvPr>
            <p:cNvSpPr/>
            <p:nvPr/>
          </p:nvSpPr>
          <p:spPr>
            <a:xfrm>
              <a:off x="205998" y="852909"/>
              <a:ext cx="2756327" cy="5564516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89" name="CaixaDeTexto 88">
              <a:extLst>
                <a:ext uri="{FF2B5EF4-FFF2-40B4-BE49-F238E27FC236}">
                  <a16:creationId xmlns:a16="http://schemas.microsoft.com/office/drawing/2014/main" id="{15B09156-1AA2-DB38-284F-30F9DC2FA290}"/>
                </a:ext>
              </a:extLst>
            </p:cNvPr>
            <p:cNvSpPr txBox="1"/>
            <p:nvPr/>
          </p:nvSpPr>
          <p:spPr>
            <a:xfrm>
              <a:off x="1046937" y="1201158"/>
              <a:ext cx="14208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Formação de Líderes</a:t>
              </a:r>
            </a:p>
          </p:txBody>
        </p:sp>
        <p:sp>
          <p:nvSpPr>
            <p:cNvPr id="90" name="CaixaDeTexto 89">
              <a:extLst>
                <a:ext uri="{FF2B5EF4-FFF2-40B4-BE49-F238E27FC236}">
                  <a16:creationId xmlns:a16="http://schemas.microsoft.com/office/drawing/2014/main" id="{C462E1F9-3FAF-1D31-ACAB-BAA8F947E738}"/>
                </a:ext>
              </a:extLst>
            </p:cNvPr>
            <p:cNvSpPr txBox="1"/>
            <p:nvPr/>
          </p:nvSpPr>
          <p:spPr>
            <a:xfrm>
              <a:off x="355447" y="1841058"/>
              <a:ext cx="2436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Foco: Liderança Bíblica e Multiplicação</a:t>
              </a:r>
            </a:p>
          </p:txBody>
        </p:sp>
        <p:sp>
          <p:nvSpPr>
            <p:cNvPr id="91" name="CaixaDeTexto 90">
              <a:extLst>
                <a:ext uri="{FF2B5EF4-FFF2-40B4-BE49-F238E27FC236}">
                  <a16:creationId xmlns:a16="http://schemas.microsoft.com/office/drawing/2014/main" id="{4194F610-A60F-4138-E844-5002EB64826B}"/>
                </a:ext>
              </a:extLst>
            </p:cNvPr>
            <p:cNvSpPr txBox="1"/>
            <p:nvPr/>
          </p:nvSpPr>
          <p:spPr>
            <a:xfrm>
              <a:off x="386362" y="908899"/>
              <a:ext cx="23749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FASE 4</a:t>
              </a:r>
            </a:p>
          </p:txBody>
        </p:sp>
        <p:sp>
          <p:nvSpPr>
            <p:cNvPr id="100" name="Elipse 99">
              <a:extLst>
                <a:ext uri="{FF2B5EF4-FFF2-40B4-BE49-F238E27FC236}">
                  <a16:creationId xmlns:a16="http://schemas.microsoft.com/office/drawing/2014/main" id="{77AAA5CC-9DD3-E248-DE23-490C8FFEFE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5447" y="1100103"/>
              <a:ext cx="720000" cy="7200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cxnSp>
          <p:nvCxnSpPr>
            <p:cNvPr id="93" name="Conector reto 92">
              <a:extLst>
                <a:ext uri="{FF2B5EF4-FFF2-40B4-BE49-F238E27FC236}">
                  <a16:creationId xmlns:a16="http://schemas.microsoft.com/office/drawing/2014/main" id="{62AC70EC-20C2-A129-3976-493000A979A3}"/>
                </a:ext>
              </a:extLst>
            </p:cNvPr>
            <p:cNvCxnSpPr>
              <a:cxnSpLocks/>
            </p:cNvCxnSpPr>
            <p:nvPr/>
          </p:nvCxnSpPr>
          <p:spPr>
            <a:xfrm>
              <a:off x="355447" y="3952370"/>
              <a:ext cx="2345276" cy="0"/>
            </a:xfrm>
            <a:prstGeom prst="line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CaixaDeTexto 94">
              <a:extLst>
                <a:ext uri="{FF2B5EF4-FFF2-40B4-BE49-F238E27FC236}">
                  <a16:creationId xmlns:a16="http://schemas.microsoft.com/office/drawing/2014/main" id="{8B1EB4AC-1100-66FB-5BCF-6CA117305932}"/>
                </a:ext>
              </a:extLst>
            </p:cNvPr>
            <p:cNvSpPr txBox="1"/>
            <p:nvPr/>
          </p:nvSpPr>
          <p:spPr>
            <a:xfrm>
              <a:off x="386362" y="4059124"/>
              <a:ext cx="2416041" cy="23391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Resultados Esperados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 panose="020B0604020202020204" pitchFamily="34" charset="0"/>
                <a:buChar char="•"/>
                <a:tabLst>
                  <a:tab pos="630555" algn="l"/>
                </a:tabLst>
                <a:defRPr/>
              </a:pPr>
              <a:r>
                <a: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Líderes espiritualmente maduros e emocionalmente equilibrados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 panose="020B0604020202020204" pitchFamily="34" charset="0"/>
                <a:buChar char="•"/>
                <a:tabLst>
                  <a:tab pos="630555" algn="l"/>
                </a:tabLst>
                <a:defRPr/>
              </a:pPr>
              <a:r>
                <a: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Cristãos que influenciam ambientes por meio dos valores do Reino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 panose="020B0604020202020204" pitchFamily="34" charset="0"/>
                <a:buChar char="•"/>
                <a:tabLst>
                  <a:tab pos="630555" algn="l"/>
                </a:tabLst>
                <a:defRPr/>
              </a:pPr>
              <a:r>
                <a: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Liderança bíblica exercida dentro e fora da igreja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 panose="020B0604020202020204" pitchFamily="34" charset="0"/>
                <a:buChar char="•"/>
                <a:tabLst>
                  <a:tab pos="630555" algn="l"/>
                </a:tabLst>
                <a:defRPr/>
              </a:pPr>
              <a:r>
                <a: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Formação de discipuladores e agentes de transformação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 panose="020B0604020202020204" pitchFamily="34" charset="0"/>
                <a:buChar char="•"/>
                <a:tabLst>
                  <a:tab pos="630555" algn="l"/>
                </a:tabLst>
                <a:defRPr/>
              </a:pPr>
              <a:r>
                <a: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Igreja fortalecida e presença cristã relevante na sociedade</a:t>
              </a:r>
            </a:p>
          </p:txBody>
        </p:sp>
        <p:grpSp>
          <p:nvGrpSpPr>
            <p:cNvPr id="96" name="Agrupar 95">
              <a:extLst>
                <a:ext uri="{FF2B5EF4-FFF2-40B4-BE49-F238E27FC236}">
                  <a16:creationId xmlns:a16="http://schemas.microsoft.com/office/drawing/2014/main" id="{B22B614D-0698-938D-5AB3-97F14742EB54}"/>
                </a:ext>
              </a:extLst>
            </p:cNvPr>
            <p:cNvGrpSpPr/>
            <p:nvPr/>
          </p:nvGrpSpPr>
          <p:grpSpPr>
            <a:xfrm>
              <a:off x="376138" y="2397152"/>
              <a:ext cx="2416041" cy="268137"/>
              <a:chOff x="376138" y="2397152"/>
              <a:chExt cx="2416041" cy="268137"/>
            </a:xfrm>
          </p:grpSpPr>
          <p:sp>
            <p:nvSpPr>
              <p:cNvPr id="97" name="Retângulo: Cantos Arredondados 96">
                <a:extLst>
                  <a:ext uri="{FF2B5EF4-FFF2-40B4-BE49-F238E27FC236}">
                    <a16:creationId xmlns:a16="http://schemas.microsoft.com/office/drawing/2014/main" id="{A64D7900-3C8E-6E19-38E4-019A4BCE98F2}"/>
                  </a:ext>
                </a:extLst>
              </p:cNvPr>
              <p:cNvSpPr/>
              <p:nvPr/>
            </p:nvSpPr>
            <p:spPr>
              <a:xfrm>
                <a:off x="376138" y="2397152"/>
                <a:ext cx="2416041" cy="257924"/>
              </a:xfrm>
              <a:prstGeom prst="round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pt-BR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98" name="CaixaDeTexto 97">
                <a:extLst>
                  <a:ext uri="{FF2B5EF4-FFF2-40B4-BE49-F238E27FC236}">
                    <a16:creationId xmlns:a16="http://schemas.microsoft.com/office/drawing/2014/main" id="{E45AE027-00B7-E440-A763-C1FB8BEAEA2E}"/>
                  </a:ext>
                </a:extLst>
              </p:cNvPr>
              <p:cNvSpPr txBox="1"/>
              <p:nvPr/>
            </p:nvSpPr>
            <p:spPr>
              <a:xfrm>
                <a:off x="561701" y="2403679"/>
                <a:ext cx="204491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10 módulos especializados</a:t>
                </a:r>
              </a:p>
            </p:txBody>
          </p:sp>
          <p:pic>
            <p:nvPicPr>
              <p:cNvPr id="99" name="Imagem 98">
                <a:extLst>
                  <a:ext uri="{FF2B5EF4-FFF2-40B4-BE49-F238E27FC236}">
                    <a16:creationId xmlns:a16="http://schemas.microsoft.com/office/drawing/2014/main" id="{E767BA81-19D4-AA98-10F1-3BBF8FD941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78475" y="2418107"/>
                <a:ext cx="236970" cy="236970"/>
              </a:xfrm>
              <a:prstGeom prst="rect">
                <a:avLst/>
              </a:prstGeom>
            </p:spPr>
          </p:pic>
        </p:grpSp>
      </p:grpSp>
      <p:sp>
        <p:nvSpPr>
          <p:cNvPr id="103" name="Elipse 102">
            <a:extLst>
              <a:ext uri="{FF2B5EF4-FFF2-40B4-BE49-F238E27FC236}">
                <a16:creationId xmlns:a16="http://schemas.microsoft.com/office/drawing/2014/main" id="{1B515AAE-9C12-3ECA-402C-EF3793F06935}"/>
              </a:ext>
            </a:extLst>
          </p:cNvPr>
          <p:cNvSpPr>
            <a:spLocks noChangeAspect="1"/>
          </p:cNvSpPr>
          <p:nvPr/>
        </p:nvSpPr>
        <p:spPr>
          <a:xfrm>
            <a:off x="5603601" y="2960954"/>
            <a:ext cx="1080000" cy="1080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02" name="Google Shape;511;p11">
            <a:extLst>
              <a:ext uri="{FF2B5EF4-FFF2-40B4-BE49-F238E27FC236}">
                <a16:creationId xmlns:a16="http://schemas.microsoft.com/office/drawing/2014/main" id="{03850DD9-99CC-6B52-01AB-F2A72E2AA81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 r="70667"/>
          <a:stretch/>
        </p:blipFill>
        <p:spPr>
          <a:xfrm>
            <a:off x="5745988" y="3050360"/>
            <a:ext cx="795226" cy="877788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CaixaDeTexto 103">
            <a:extLst>
              <a:ext uri="{FF2B5EF4-FFF2-40B4-BE49-F238E27FC236}">
                <a16:creationId xmlns:a16="http://schemas.microsoft.com/office/drawing/2014/main" id="{3DB2031E-AA0C-51AD-A5AD-6C525273EC0E}"/>
              </a:ext>
            </a:extLst>
          </p:cNvPr>
          <p:cNvSpPr txBox="1"/>
          <p:nvPr/>
        </p:nvSpPr>
        <p:spPr>
          <a:xfrm>
            <a:off x="6784733" y="2924051"/>
            <a:ext cx="2075755" cy="1166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Acompanhamento relacional, em grupos de até 4 pessoas, formação de caráter e vida devocional.</a:t>
            </a:r>
          </a:p>
        </p:txBody>
      </p:sp>
      <p:sp>
        <p:nvSpPr>
          <p:cNvPr id="105" name="CaixaDeTexto 104">
            <a:extLst>
              <a:ext uri="{FF2B5EF4-FFF2-40B4-BE49-F238E27FC236}">
                <a16:creationId xmlns:a16="http://schemas.microsoft.com/office/drawing/2014/main" id="{34875FC5-A4A2-BC8D-CCBA-F6500B3DF62A}"/>
              </a:ext>
            </a:extLst>
          </p:cNvPr>
          <p:cNvSpPr txBox="1"/>
          <p:nvPr/>
        </p:nvSpPr>
        <p:spPr>
          <a:xfrm>
            <a:off x="9644118" y="2612398"/>
            <a:ext cx="2075755" cy="1166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Desenvolvimento de liderança serva, bíblica e transformadora para igreja e sociedade.</a:t>
            </a:r>
          </a:p>
        </p:txBody>
      </p:sp>
      <p:pic>
        <p:nvPicPr>
          <p:cNvPr id="106" name="Google Shape;516;p11">
            <a:extLst>
              <a:ext uri="{FF2B5EF4-FFF2-40B4-BE49-F238E27FC236}">
                <a16:creationId xmlns:a16="http://schemas.microsoft.com/office/drawing/2014/main" id="{4408EBC3-E6B7-5B1C-297E-7969BFCCA2CD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66849" y="1044329"/>
            <a:ext cx="659174" cy="676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Imagem 107">
            <a:extLst>
              <a:ext uri="{FF2B5EF4-FFF2-40B4-BE49-F238E27FC236}">
                <a16:creationId xmlns:a16="http://schemas.microsoft.com/office/drawing/2014/main" id="{C34337E1-5EFA-602F-94F1-6A041B0E4F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1719" y="1044329"/>
            <a:ext cx="523220" cy="523220"/>
          </a:xfrm>
          <a:prstGeom prst="rect">
            <a:avLst/>
          </a:prstGeom>
        </p:spPr>
      </p:pic>
      <p:pic>
        <p:nvPicPr>
          <p:cNvPr id="116" name="Imagem 115">
            <a:extLst>
              <a:ext uri="{FF2B5EF4-FFF2-40B4-BE49-F238E27FC236}">
                <a16:creationId xmlns:a16="http://schemas.microsoft.com/office/drawing/2014/main" id="{00CDB65A-D9F7-D923-C3BA-046BD4F36A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2415" y="1032678"/>
            <a:ext cx="539177" cy="539177"/>
          </a:xfrm>
          <a:prstGeom prst="rect">
            <a:avLst/>
          </a:prstGeom>
        </p:spPr>
      </p:pic>
      <p:sp>
        <p:nvSpPr>
          <p:cNvPr id="117" name="CaixaDeTexto 116">
            <a:extLst>
              <a:ext uri="{FF2B5EF4-FFF2-40B4-BE49-F238E27FC236}">
                <a16:creationId xmlns:a16="http://schemas.microsoft.com/office/drawing/2014/main" id="{17A77F2D-049B-6FBB-19EE-B3FE084AB126}"/>
              </a:ext>
            </a:extLst>
          </p:cNvPr>
          <p:cNvSpPr txBox="1"/>
          <p:nvPr/>
        </p:nvSpPr>
        <p:spPr>
          <a:xfrm>
            <a:off x="535328" y="6405742"/>
            <a:ext cx="112295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Quando realizado dentro do tempo proposto, o processo completo pode ser concluído em aproximadamente </a:t>
            </a: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dois anos</a:t>
            </a: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</a:t>
            </a:r>
          </a:p>
        </p:txBody>
      </p:sp>
      <p:cxnSp>
        <p:nvCxnSpPr>
          <p:cNvPr id="120" name="Conector de Seta Reta 119">
            <a:extLst>
              <a:ext uri="{FF2B5EF4-FFF2-40B4-BE49-F238E27FC236}">
                <a16:creationId xmlns:a16="http://schemas.microsoft.com/office/drawing/2014/main" id="{84710698-CBE5-E7E2-CB56-02A1BAFE1A0F}"/>
              </a:ext>
            </a:extLst>
          </p:cNvPr>
          <p:cNvCxnSpPr/>
          <p:nvPr/>
        </p:nvCxnSpPr>
        <p:spPr>
          <a:xfrm>
            <a:off x="2984097" y="3635829"/>
            <a:ext cx="272477" cy="0"/>
          </a:xfrm>
          <a:prstGeom prst="straightConnector1">
            <a:avLst/>
          </a:prstGeom>
          <a:ln w="41275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ector de Seta Reta 120">
            <a:extLst>
              <a:ext uri="{FF2B5EF4-FFF2-40B4-BE49-F238E27FC236}">
                <a16:creationId xmlns:a16="http://schemas.microsoft.com/office/drawing/2014/main" id="{15B37582-46AD-1BF2-161D-718D517B76D6}"/>
              </a:ext>
            </a:extLst>
          </p:cNvPr>
          <p:cNvCxnSpPr/>
          <p:nvPr/>
        </p:nvCxnSpPr>
        <p:spPr>
          <a:xfrm>
            <a:off x="9041705" y="3646715"/>
            <a:ext cx="272477" cy="0"/>
          </a:xfrm>
          <a:prstGeom prst="straightConnector1">
            <a:avLst/>
          </a:prstGeom>
          <a:ln w="41275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572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F20658-920D-EE98-9CCB-B3A42FE1A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4909B15-4337-877B-0E5F-00914E364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95" y="0"/>
            <a:ext cx="12192000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A88214D-FDC3-1E4A-46F2-36ABD6B7B14E}"/>
              </a:ext>
            </a:extLst>
          </p:cNvPr>
          <p:cNvSpPr txBox="1"/>
          <p:nvPr/>
        </p:nvSpPr>
        <p:spPr>
          <a:xfrm>
            <a:off x="470646" y="2463677"/>
            <a:ext cx="6091519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ALGUMA PERGUNTA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OU OBSERVAÇÃO?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45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0933F8-7B06-13E3-D752-9C9CCE742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4B24DE4-83BD-FA12-DBF6-88DAC0041CC4}"/>
              </a:ext>
            </a:extLst>
          </p:cNvPr>
          <p:cNvSpPr txBox="1"/>
          <p:nvPr/>
        </p:nvSpPr>
        <p:spPr>
          <a:xfrm>
            <a:off x="1550504" y="5194852"/>
            <a:ext cx="9077739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400" b="1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Pr. Alan Rocha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ADF31CC-D017-7D4C-7CD0-A1F9FC4D7136}"/>
              </a:ext>
            </a:extLst>
          </p:cNvPr>
          <p:cNvSpPr txBox="1"/>
          <p:nvPr/>
        </p:nvSpPr>
        <p:spPr>
          <a:xfrm>
            <a:off x="1550504" y="5993532"/>
            <a:ext cx="907773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Instagram: @alanrocha_pr</a:t>
            </a:r>
          </a:p>
        </p:txBody>
      </p:sp>
    </p:spTree>
    <p:extLst>
      <p:ext uri="{BB962C8B-B14F-4D97-AF65-F5344CB8AC3E}">
        <p14:creationId xmlns:p14="http://schemas.microsoft.com/office/powerpoint/2010/main" val="43882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1258</Words>
  <Application>Microsoft Office PowerPoint</Application>
  <PresentationFormat>Widescreen</PresentationFormat>
  <Paragraphs>207</Paragraphs>
  <Slides>52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52</vt:i4>
      </vt:variant>
    </vt:vector>
  </HeadingPairs>
  <TitlesOfParts>
    <vt:vector size="61" baseType="lpstr">
      <vt:lpstr>Arial</vt:lpstr>
      <vt:lpstr>Avenir Next LT Pro Light</vt:lpstr>
      <vt:lpstr>Calibri</vt:lpstr>
      <vt:lpstr>Calibri Light</vt:lpstr>
      <vt:lpstr>Montserrat</vt:lpstr>
      <vt:lpstr>Segoe UI</vt:lpstr>
      <vt:lpstr>Wingdings</vt:lpstr>
      <vt:lpstr>Tema do Office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“As pessoas não compram o que você faz, elas compram o porquê você faz.”</vt:lpstr>
      <vt:lpstr>  “Quando sabemos o porquê do que fazemos, tudo se encaixa.”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Anderson Guarnieri Guarnieri</dc:creator>
  <cp:lastModifiedBy>Alan Rocha</cp:lastModifiedBy>
  <cp:revision>6</cp:revision>
  <dcterms:created xsi:type="dcterms:W3CDTF">2026-01-19T14:38:39Z</dcterms:created>
  <dcterms:modified xsi:type="dcterms:W3CDTF">2026-05-02T12:19:09Z</dcterms:modified>
</cp:coreProperties>
</file>