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72" r:id="rId15"/>
    <p:sldId id="268" r:id="rId16"/>
    <p:sldId id="269" r:id="rId17"/>
    <p:sldId id="270" r:id="rId18"/>
    <p:sldId id="273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50" autoAdjust="0"/>
    <p:restoredTop sz="94557" autoAdjust="0"/>
  </p:normalViewPr>
  <p:slideViewPr>
    <p:cSldViewPr>
      <p:cViewPr varScale="1">
        <p:scale>
          <a:sx n="51" d="100"/>
          <a:sy n="51" d="100"/>
        </p:scale>
        <p:origin x="6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9KIedVj9Aoc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8958C0B-6E82-A3D1-DA18-73438145B4ED}"/>
              </a:ext>
            </a:extLst>
          </p:cNvPr>
          <p:cNvSpPr txBox="1"/>
          <p:nvPr/>
        </p:nvSpPr>
        <p:spPr>
          <a:xfrm>
            <a:off x="6527800" y="2743200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Marcos 4:33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43DEA33-41BD-420E-4903-0A5D60A258BC}"/>
              </a:ext>
            </a:extLst>
          </p:cNvPr>
          <p:cNvSpPr txBox="1"/>
          <p:nvPr/>
        </p:nvSpPr>
        <p:spPr>
          <a:xfrm>
            <a:off x="6527800" y="3962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Mateus 22:14-46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B9EB3D1-8A28-20F6-BF89-D28D7829CA8C}"/>
              </a:ext>
            </a:extLst>
          </p:cNvPr>
          <p:cNvSpPr txBox="1"/>
          <p:nvPr/>
        </p:nvSpPr>
        <p:spPr>
          <a:xfrm>
            <a:off x="6527800" y="5181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Marcos 7:31-37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B77D997-FE13-2F87-DEAA-552D8ADECD8D}"/>
              </a:ext>
            </a:extLst>
          </p:cNvPr>
          <p:cNvSpPr txBox="1"/>
          <p:nvPr/>
        </p:nvSpPr>
        <p:spPr>
          <a:xfrm>
            <a:off x="6524171" y="64008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Lucas 7:22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968"/>
                    </a14:imgEffect>
                    <a14:imgEffect>
                      <a14:saturation sat="34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89CF5-19F7-2690-C4B2-170B78EFF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1A0185-6E7E-C4A3-1082-8158D7E93E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-6459"/>
            <a:ext cx="7975600" cy="916009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3E48880-AE9B-E539-F907-4B6199EF34D8}"/>
              </a:ext>
            </a:extLst>
          </p:cNvPr>
          <p:cNvSpPr txBox="1"/>
          <p:nvPr/>
        </p:nvSpPr>
        <p:spPr>
          <a:xfrm>
            <a:off x="1270000" y="2217509"/>
            <a:ext cx="6019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Simplificar a comunicação não é empobrecer o conteúdo- é torna-lo </a:t>
            </a:r>
            <a:r>
              <a:rPr lang="pt-BR" sz="6000" b="1" dirty="0">
                <a:solidFill>
                  <a:schemeClr val="tx2"/>
                </a:solidFill>
              </a:rPr>
              <a:t>acessível</a:t>
            </a:r>
          </a:p>
        </p:txBody>
      </p:sp>
    </p:spTree>
    <p:extLst>
      <p:ext uri="{BB962C8B-B14F-4D97-AF65-F5344CB8AC3E}">
        <p14:creationId xmlns:p14="http://schemas.microsoft.com/office/powerpoint/2010/main" val="673570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1083E91-E519-C346-00D0-56EE4C586291}"/>
              </a:ext>
            </a:extLst>
          </p:cNvPr>
          <p:cNvSpPr txBox="1"/>
          <p:nvPr/>
        </p:nvSpPr>
        <p:spPr>
          <a:xfrm>
            <a:off x="10871200" y="2057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boa</a:t>
            </a:r>
          </a:p>
          <a:p>
            <a:r>
              <a:rPr lang="pt-BR" dirty="0"/>
              <a:t>vontade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C4901-279A-604C-C60D-667FDFD4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ídia Online 5" descr="Vídeo Emocionante - Melhor Vídeo Sobre Inclusão">
            <a:hlinkClick r:id="" action="ppaction://media"/>
            <a:extLst>
              <a:ext uri="{FF2B5EF4-FFF2-40B4-BE49-F238E27FC236}">
                <a16:creationId xmlns:a16="http://schemas.microsoft.com/office/drawing/2014/main" id="{B31933B4-1DD9-B3AF-CC53-E9018635DF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964" y="-5166"/>
            <a:ext cx="16184071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5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B4791-1275-E6AC-BBD4-C42564D7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059ED40-1C3F-99C3-B960-1A016D1851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37600" cy="9144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F484E23-1751-4ADF-F97F-8016A9D5BDB1}"/>
              </a:ext>
            </a:extLst>
          </p:cNvPr>
          <p:cNvSpPr txBox="1"/>
          <p:nvPr/>
        </p:nvSpPr>
        <p:spPr>
          <a:xfrm>
            <a:off x="10566400" y="1295400"/>
            <a:ext cx="3429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tx2"/>
                </a:solidFill>
              </a:rPr>
              <a:t>Escola </a:t>
            </a:r>
            <a:r>
              <a:rPr lang="pt-BR" sz="4800" dirty="0" err="1">
                <a:solidFill>
                  <a:schemeClr val="tx2"/>
                </a:solidFill>
              </a:rPr>
              <a:t>Bíbica</a:t>
            </a:r>
            <a:r>
              <a:rPr lang="pt-BR" sz="4800" dirty="0">
                <a:solidFill>
                  <a:schemeClr val="tx2"/>
                </a:solidFill>
              </a:rPr>
              <a:t>  </a:t>
            </a:r>
          </a:p>
          <a:p>
            <a:endParaRPr lang="pt-BR" sz="4800" dirty="0">
              <a:solidFill>
                <a:schemeClr val="tx2"/>
              </a:solidFill>
            </a:endParaRPr>
          </a:p>
          <a:p>
            <a:r>
              <a:rPr lang="pt-BR" sz="4800" dirty="0">
                <a:solidFill>
                  <a:schemeClr val="tx2"/>
                </a:solidFill>
              </a:rPr>
              <a:t>Igreja Adventista da Promessa</a:t>
            </a:r>
          </a:p>
          <a:p>
            <a:endParaRPr lang="pt-BR" sz="4800" dirty="0">
              <a:solidFill>
                <a:schemeClr val="tx2"/>
              </a:solidFill>
            </a:endParaRPr>
          </a:p>
          <a:p>
            <a:r>
              <a:rPr lang="pt-BR" sz="4800" dirty="0" err="1">
                <a:solidFill>
                  <a:schemeClr val="tx2"/>
                </a:solidFill>
              </a:rPr>
              <a:t>Jd</a:t>
            </a:r>
            <a:r>
              <a:rPr lang="pt-BR" sz="4800" dirty="0">
                <a:solidFill>
                  <a:schemeClr val="tx2"/>
                </a:solidFill>
              </a:rPr>
              <a:t> Ângela  SP</a:t>
            </a:r>
          </a:p>
        </p:txBody>
      </p:sp>
    </p:spTree>
    <p:extLst>
      <p:ext uri="{BB962C8B-B14F-4D97-AF65-F5344CB8AC3E}">
        <p14:creationId xmlns:p14="http://schemas.microsoft.com/office/powerpoint/2010/main" val="3316029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0DA07E7-659F-3121-2961-BA657FB251B1}"/>
              </a:ext>
            </a:extLst>
          </p:cNvPr>
          <p:cNvSpPr txBox="1"/>
          <p:nvPr/>
        </p:nvSpPr>
        <p:spPr>
          <a:xfrm>
            <a:off x="6381095" y="3297900"/>
            <a:ext cx="224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Obrigada!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03F9480-4635-376A-2E17-7989AC5662A7}"/>
              </a:ext>
            </a:extLst>
          </p:cNvPr>
          <p:cNvSpPr txBox="1"/>
          <p:nvPr/>
        </p:nvSpPr>
        <p:spPr>
          <a:xfrm>
            <a:off x="6604000" y="4141113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i="1" dirty="0">
                <a:solidFill>
                  <a:schemeClr val="accent6"/>
                </a:solidFill>
              </a:rPr>
              <a:t>@jumdj7</a:t>
            </a:r>
          </a:p>
        </p:txBody>
      </p:sp>
      <p:sp>
        <p:nvSpPr>
          <p:cNvPr id="6" name="Botão de Ação: Som 5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id="{11C42437-17A4-10BF-8B5D-C32A9A3903DA}"/>
              </a:ext>
            </a:extLst>
          </p:cNvPr>
          <p:cNvSpPr/>
          <p:nvPr/>
        </p:nvSpPr>
        <p:spPr>
          <a:xfrm>
            <a:off x="4699000" y="3428431"/>
            <a:ext cx="1295400" cy="446824"/>
          </a:xfrm>
          <a:prstGeom prst="actionButtonSou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35</Words>
  <Application>Microsoft Office PowerPoint</Application>
  <PresentationFormat>Personalizar</PresentationFormat>
  <Paragraphs>14</Paragraphs>
  <Slides>18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Usuario</cp:lastModifiedBy>
  <cp:revision>11</cp:revision>
  <dcterms:created xsi:type="dcterms:W3CDTF">2006-08-16T00:00:00Z</dcterms:created>
  <dcterms:modified xsi:type="dcterms:W3CDTF">2026-05-14T21:57:20Z</dcterms:modified>
</cp:coreProperties>
</file>