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4" r:id="rId4"/>
    <p:sldId id="275" r:id="rId5"/>
    <p:sldId id="276" r:id="rId6"/>
    <p:sldId id="262" r:id="rId7"/>
    <p:sldId id="260" r:id="rId8"/>
    <p:sldId id="272" r:id="rId9"/>
    <p:sldId id="271" r:id="rId10"/>
    <p:sldId id="278" r:id="rId11"/>
    <p:sldId id="273" r:id="rId12"/>
    <p:sldId id="268" r:id="rId13"/>
    <p:sldId id="270" r:id="rId14"/>
    <p:sldId id="280" r:id="rId15"/>
    <p:sldId id="279" r:id="rId16"/>
    <p:sldId id="281" r:id="rId17"/>
    <p:sldId id="292" r:id="rId18"/>
    <p:sldId id="282" r:id="rId19"/>
    <p:sldId id="287" r:id="rId20"/>
    <p:sldId id="283" r:id="rId21"/>
    <p:sldId id="284" r:id="rId22"/>
    <p:sldId id="285" r:id="rId23"/>
    <p:sldId id="261" r:id="rId24"/>
    <p:sldId id="259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977B"/>
    <a:srgbClr val="D8A54A"/>
    <a:srgbClr val="082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87843-7F7F-2267-3342-99B9FCBC9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9DB181-E302-216D-6ADF-1D146A44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CFCB02-16B5-E7E6-32CE-BE6AD7B18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91E2E8-A525-F4BB-C9D8-C7FA800C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42C1A6-8EB5-32E0-F9C3-E82A0B61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953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17A5B-7770-8289-CE07-D1D57C02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2C320D-81E0-68A8-ADA0-FB441696A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00B72-3255-6D4D-BD65-591979EEE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11C5BA-CF36-6BA6-C548-AD5C5E5C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12CE46-EC95-2CD4-BE68-25540175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826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69DE3-C514-BF78-E49E-2549159D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854D23-3B06-0ACE-7E2C-3183EF348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5FB65D-7CD6-9137-5F58-75F9D740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10DEFE-D611-032A-2B0F-A6B36236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AFA08A-95CC-4E38-5858-C69BBD48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33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C8F41-529B-6D5D-EC10-B460D869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D17B6C-D322-5BCE-99A3-E8AA94F27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95E5BB-0643-E653-1BAE-8E2BD9EEB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037539-A4FC-CFF0-5320-86890491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342B8B-3CB1-CED5-B9DA-C6BCDDD5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03EC82B-6352-07CE-3D1E-CE9E7B6EF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14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94CC7-83A7-E2D9-BC92-D217918A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614062-53BD-4695-F9E9-CCBB70DD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86CF50-7228-C2CF-8D3F-5E0E985BD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63D908-B7C8-7A87-A499-C67CD1A52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B76FFD-EB5A-42F0-1C6D-F451DA391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00DED4-B0CD-6FB9-C850-FE57C4E1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CF5BA8-DFE6-738F-8661-8C84D397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6E58A65-CC14-9141-9444-82B440FB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821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F6EBF-2DFC-91D7-1042-8855C658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974DD7-910B-C62C-52A5-BDAF4C83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0D9E809-6549-80E4-2B60-389D5FBD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5D6171-3A74-6B09-8BDC-F88154BC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78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74FF53-351D-C06A-E0CD-BD78B86B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F21B6C-C904-20B1-9BB4-8A8E9FC0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EC4F1D-F17E-BB33-0127-4E5BBC2F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35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4F01C-244B-FF19-B781-DADC48E7B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401410-3601-6988-6884-814DCBBFC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2B4D3E-5969-0612-7DAC-C333E4163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88DE5F-2418-C04F-295E-5C05D221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259600-5B58-DAF4-BE65-27C98F61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68F1C-57F1-AFDB-9F7F-80F7AF9C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65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A0DEE-7802-4D6A-577C-C65448461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9D03A0-C0F4-B871-4A3C-00C4EE317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FC6014-1B4D-0D84-EB0B-C78AC6659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E4AE8F-8223-9C33-37B7-08324BBB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F6BC8E-A04B-1D9C-FE8C-F75D61A6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1B9577-B68C-AB5F-DC22-3CCA2442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7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5DE25-642D-7D04-943B-FDAD36ED1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DF573-3703-D7B7-F5EE-25256700F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82325-305C-E4B9-5960-49943FC2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B93D7-0BB4-F150-9F6E-6E6C5919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9F3109-B4BF-2092-56CE-39C76E2C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91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AD9BA9-64EF-8638-6EEE-455FEDEBE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952C83-9706-E0F5-9463-BA40F221B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8111BC-1E3F-BD2D-AB01-B25092E5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F628C5-0AF8-D2D3-09F4-AFA10DAD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D0962-82B6-FFDF-3E75-41F366F8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30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306EDE-FB17-110F-B543-CC9C014A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7D9294-EECB-B33C-ED50-991C71118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5A3054-B6C9-B1E6-986F-FD81C47D5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1849C1-55EE-3305-4D5E-0733E0D9B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1219FD-2BED-4E90-EB8E-D5EF72A76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455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21E4400-F870-FD47-1D1D-71F988712914}"/>
              </a:ext>
            </a:extLst>
          </p:cNvPr>
          <p:cNvSpPr txBox="1"/>
          <p:nvPr/>
        </p:nvSpPr>
        <p:spPr>
          <a:xfrm>
            <a:off x="0" y="5508820"/>
            <a:ext cx="12192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 err="1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Zezina</a:t>
            </a: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Bellan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B084A0D-D0F3-3591-02A6-F223D0FF68F9}"/>
              </a:ext>
            </a:extLst>
          </p:cNvPr>
          <p:cNvSpPr txBox="1"/>
          <p:nvPr/>
        </p:nvSpPr>
        <p:spPr>
          <a:xfrm>
            <a:off x="0" y="4644840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modelo educacional de Jesus</a:t>
            </a:r>
          </a:p>
        </p:txBody>
      </p:sp>
    </p:spTree>
    <p:extLst>
      <p:ext uri="{BB962C8B-B14F-4D97-AF65-F5344CB8AC3E}">
        <p14:creationId xmlns:p14="http://schemas.microsoft.com/office/powerpoint/2010/main" val="10789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Despertar do Aprendiz Adulto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179404-4B1D-4BD4-8247-2B29AE7CC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712" y="2638153"/>
            <a:ext cx="8614575" cy="30485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072216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Despertar do Aprendiz Adulto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8588AF7-F81A-4071-BA19-8ACCC1064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713" y="2402944"/>
            <a:ext cx="8618030" cy="350294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19883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Termômetro do Ensino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DF0EF1A-1D87-4FD5-8AF0-D41C2B705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51" y="2455349"/>
            <a:ext cx="10103698" cy="33793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309930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Pedagogia da Necessidade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FAFE2B-E7F1-4AA3-9940-34E1C18A9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687" y="2279072"/>
            <a:ext cx="7174626" cy="37432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681021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77B4F-345A-8E87-620F-BFA7BAFF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1C4A24C-A005-BED8-5DDB-DB5286C65CE0}"/>
              </a:ext>
            </a:extLst>
          </p:cNvPr>
          <p:cNvSpPr txBox="1"/>
          <p:nvPr/>
        </p:nvSpPr>
        <p:spPr>
          <a:xfrm>
            <a:off x="4848519" y="2714433"/>
            <a:ext cx="6838123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Comunicação das</a:t>
            </a:r>
          </a:p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Verdades Divinas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55A9C9-8542-8767-9820-00EED0604D21}"/>
              </a:ext>
            </a:extLst>
          </p:cNvPr>
          <p:cNvSpPr txBox="1"/>
          <p:nvPr/>
        </p:nvSpPr>
        <p:spPr>
          <a:xfrm>
            <a:off x="914399" y="2705724"/>
            <a:ext cx="339697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Primeira</a:t>
            </a:r>
          </a:p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ESPIRAL</a:t>
            </a:r>
          </a:p>
        </p:txBody>
      </p:sp>
    </p:spTree>
    <p:extLst>
      <p:ext uri="{BB962C8B-B14F-4D97-AF65-F5344CB8AC3E}">
        <p14:creationId xmlns:p14="http://schemas.microsoft.com/office/powerpoint/2010/main" val="351946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Ciclo do Conhecimento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7BBFE81-91A4-4D98-AE39-28F237580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580" y="2588713"/>
            <a:ext cx="10120839" cy="30979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61608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Parábolas: O Divino no Comum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D630BF-6775-46E5-93C7-22656AC31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206" y="2459540"/>
            <a:ext cx="8655588" cy="33839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566578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Parábola de 60 Segundos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CA47DAC-28F4-4987-9903-46AA3AC85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09" y="2644916"/>
            <a:ext cx="10053448" cy="30330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725674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77B4F-345A-8E87-620F-BFA7BAFF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1C4A24C-A005-BED8-5DDB-DB5286C65CE0}"/>
              </a:ext>
            </a:extLst>
          </p:cNvPr>
          <p:cNvSpPr txBox="1"/>
          <p:nvPr/>
        </p:nvSpPr>
        <p:spPr>
          <a:xfrm>
            <a:off x="4754877" y="2715025"/>
            <a:ext cx="703627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RELACIONAMENTO PRÓXIMO:</a:t>
            </a:r>
          </a:p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clima da aprendizagem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55A9C9-8542-8767-9820-00EED0604D21}"/>
              </a:ext>
            </a:extLst>
          </p:cNvPr>
          <p:cNvSpPr txBox="1"/>
          <p:nvPr/>
        </p:nvSpPr>
        <p:spPr>
          <a:xfrm>
            <a:off x="914399" y="2705724"/>
            <a:ext cx="339697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Segunda</a:t>
            </a:r>
          </a:p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ESPIRAL</a:t>
            </a:r>
          </a:p>
        </p:txBody>
      </p:sp>
    </p:spTree>
    <p:extLst>
      <p:ext uri="{BB962C8B-B14F-4D97-AF65-F5344CB8AC3E}">
        <p14:creationId xmlns:p14="http://schemas.microsoft.com/office/powerpoint/2010/main" val="3536958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Ambiente de Segurança Psicológica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2D5A0C4-B9ED-46F5-8BDF-D25566929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730" y="2551386"/>
            <a:ext cx="9602540" cy="32008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412939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Mestre que “Habitou”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C25705D-0E6C-42A8-899A-BB9997DDE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452" y="2626049"/>
            <a:ext cx="7595095" cy="30693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860301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Zonas de Empatia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AD6E445-0A9B-4FF3-90B6-4F4AAC2B6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84" y="1785815"/>
            <a:ext cx="4129808" cy="18783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D60D8DA-ECF7-4AA6-981C-6918AD8CF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8798" y="3197338"/>
            <a:ext cx="4117370" cy="18783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B388124-FAD3-4792-A346-9E433DE7A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9712" y="4729869"/>
            <a:ext cx="4005418" cy="181612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28470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77B4F-345A-8E87-620F-BFA7BAFF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1C4A24C-A005-BED8-5DDB-DB5286C65CE0}"/>
              </a:ext>
            </a:extLst>
          </p:cNvPr>
          <p:cNvSpPr txBox="1"/>
          <p:nvPr/>
        </p:nvSpPr>
        <p:spPr>
          <a:xfrm>
            <a:off x="4746168" y="2715025"/>
            <a:ext cx="703627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INVESTIMENTO CONTÍNUO:</a:t>
            </a:r>
          </a:p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caminho da mentoria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55A9C9-8542-8767-9820-00EED0604D21}"/>
              </a:ext>
            </a:extLst>
          </p:cNvPr>
          <p:cNvSpPr txBox="1"/>
          <p:nvPr/>
        </p:nvSpPr>
        <p:spPr>
          <a:xfrm>
            <a:off x="914399" y="2705724"/>
            <a:ext cx="339697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Terceira</a:t>
            </a:r>
          </a:p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ESPIRAL</a:t>
            </a:r>
          </a:p>
        </p:txBody>
      </p:sp>
    </p:spTree>
    <p:extLst>
      <p:ext uri="{BB962C8B-B14F-4D97-AF65-F5344CB8AC3E}">
        <p14:creationId xmlns:p14="http://schemas.microsoft.com/office/powerpoint/2010/main" val="368762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Prontidão para Aprender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BAE5B35-C5A5-4E2D-9182-E09FF1FC1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458" y="2003323"/>
            <a:ext cx="5545348" cy="35744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E5CF45E-C997-4CBC-B587-A7907508B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398548"/>
            <a:ext cx="5050050" cy="185023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359062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Jornada do Investimento de Jesus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595761B-F866-4200-AD84-A251DACFA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532" y="2709490"/>
            <a:ext cx="10090936" cy="28932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831589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Estratégia de Círculos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A32B9FC-3B24-471B-A41A-BDA8ADF45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888" y="3085429"/>
            <a:ext cx="10032851" cy="21397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1371657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Próximo Passo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DDF627-F845-407A-B2FE-80BC6CE38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679" y="2473973"/>
            <a:ext cx="10030060" cy="33433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777604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77B4F-345A-8E87-620F-BFA7BAFF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1C4A24C-A005-BED8-5DDB-DB5286C65CE0}"/>
              </a:ext>
            </a:extLst>
          </p:cNvPr>
          <p:cNvSpPr txBox="1"/>
          <p:nvPr/>
        </p:nvSpPr>
        <p:spPr>
          <a:xfrm>
            <a:off x="4650377" y="2715025"/>
            <a:ext cx="721044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INFLUÊNCIA E TRANSFORMAÇÃO:</a:t>
            </a:r>
          </a:p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fim é o recomeço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55A9C9-8542-8767-9820-00EED0604D21}"/>
              </a:ext>
            </a:extLst>
          </p:cNvPr>
          <p:cNvSpPr txBox="1"/>
          <p:nvPr/>
        </p:nvSpPr>
        <p:spPr>
          <a:xfrm>
            <a:off x="914399" y="2705724"/>
            <a:ext cx="339697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Quarta</a:t>
            </a:r>
          </a:p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ESPIRAL</a:t>
            </a:r>
          </a:p>
        </p:txBody>
      </p:sp>
    </p:spTree>
    <p:extLst>
      <p:ext uri="{BB962C8B-B14F-4D97-AF65-F5344CB8AC3E}">
        <p14:creationId xmlns:p14="http://schemas.microsoft.com/office/powerpoint/2010/main" val="1659335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Orientação para a Aprendizagem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58B387D-C277-4AEC-940A-38DCFEA91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706" y="2032099"/>
            <a:ext cx="5755459" cy="22833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CCD86A6-0862-4563-AA8B-969135082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422" y="3976725"/>
            <a:ext cx="5661301" cy="23068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971416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Influenciando Experiências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E21C75-FDC3-4C07-82F0-77014FC6E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123" y="2838999"/>
            <a:ext cx="7213642" cy="26118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144844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Palavra de Ordem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601C91F-1649-4DDF-8008-FAD699CD7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87" y="3047862"/>
            <a:ext cx="10024852" cy="2246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4274447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D62B749-6936-4239-A8D2-D81BF8E60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833" y="2215123"/>
            <a:ext cx="9134333" cy="24679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5241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0933F8-7B06-13E3-D752-9C9CCE74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4B24DE4-83BD-FA12-DBF6-88DAC0041CC4}"/>
              </a:ext>
            </a:extLst>
          </p:cNvPr>
          <p:cNvSpPr txBox="1"/>
          <p:nvPr/>
        </p:nvSpPr>
        <p:spPr>
          <a:xfrm>
            <a:off x="1550504" y="5194852"/>
            <a:ext cx="907773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 err="1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Zezina</a:t>
            </a:r>
            <a:r>
              <a:rPr lang="pt-BR" sz="44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Bellan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DF31CC-D017-7D4C-7CD0-A1F9FC4D7136}"/>
              </a:ext>
            </a:extLst>
          </p:cNvPr>
          <p:cNvSpPr txBox="1"/>
          <p:nvPr/>
        </p:nvSpPr>
        <p:spPr>
          <a:xfrm>
            <a:off x="1550504" y="5931978"/>
            <a:ext cx="907773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professorazezina@gmail.com</a:t>
            </a:r>
          </a:p>
        </p:txBody>
      </p:sp>
    </p:spTree>
    <p:extLst>
      <p:ext uri="{BB962C8B-B14F-4D97-AF65-F5344CB8AC3E}">
        <p14:creationId xmlns:p14="http://schemas.microsoft.com/office/powerpoint/2010/main" val="4388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123</Words>
  <Application>Microsoft Office PowerPoint</Application>
  <PresentationFormat>Widescreen</PresentationFormat>
  <Paragraphs>37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Usuario</cp:lastModifiedBy>
  <cp:revision>8</cp:revision>
  <dcterms:created xsi:type="dcterms:W3CDTF">2026-01-19T14:38:39Z</dcterms:created>
  <dcterms:modified xsi:type="dcterms:W3CDTF">2026-04-30T00:28:31Z</dcterms:modified>
</cp:coreProperties>
</file>