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6" r:id="rId13"/>
    <p:sldId id="274" r:id="rId14"/>
    <p:sldId id="267" r:id="rId15"/>
    <p:sldId id="268" r:id="rId16"/>
    <p:sldId id="275" r:id="rId17"/>
    <p:sldId id="270" r:id="rId18"/>
    <p:sldId id="271" r:id="rId19"/>
    <p:sldId id="272" r:id="rId20"/>
    <p:sldId id="273" r:id="rId21"/>
  </p:sldIdLst>
  <p:sldSz cx="18288000" cy="10287000"/>
  <p:notesSz cx="6858000" cy="9144000"/>
  <p:embeddedFontLst>
    <p:embeddedFont>
      <p:font typeface="Segoe UI Black" panose="020B0A02040204020203" pitchFamily="34" charset="0"/>
      <p:bold r:id="rId23"/>
      <p:boldItalic r:id="rId24"/>
    </p:embeddedFont>
    <p:embeddedFont>
      <p:font typeface="Sailors" panose="02000000000000000000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E7B56-01DC-4F3B-B83F-136FFDE8B3DF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A64D-703C-42F1-8D00-E3633EB498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A64D-703C-42F1-8D00-E3633EB498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1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11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354285" y="4077849"/>
            <a:ext cx="13647715" cy="170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NOS JOGOS</a:t>
            </a:r>
            <a:r>
              <a:rPr 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:</a:t>
            </a:r>
            <a:endParaRPr 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11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“ZOMBANDO DO TRABALHO”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11141" y="4305300"/>
            <a:ext cx="1360382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i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QUEM TRABALHA COM DEDICAÇÃO TEM FARTURA DE ALIMENTO; QUEM CORRE ATRÁS DE FANTASIAS NÃO TEM JUÍZO. </a:t>
            </a:r>
            <a:r>
              <a:rPr lang="pt-BR" sz="4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(PV 12:11 – NVT)</a:t>
            </a:r>
          </a:p>
          <a:p>
            <a:pPr algn="just"/>
            <a:endParaRPr lang="pt-BR" sz="4800" i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211141" y="3228082"/>
            <a:ext cx="574203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7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  <a:endParaRPr lang="pt-BR" sz="7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1970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49424" y="3384491"/>
            <a:ext cx="1349919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0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COMEÇA COMO ALGO INOFENSIVO, UM PASSATEMPO, E QUANDO A PESSOA SE DÁ CONTA NÃO CONSEGUE MAIS SE DESVENCILHAR: PERDE O DINHEIRO QUE TEM E O QUE NÃO TEM. TRATA-SE DE UM VÍCIO ALTAMENTE DESTRUTIVO, COM POTENCIAL DE ARRASTAR FAMÍLIAS PARA O SOFRIMENTO!</a:t>
            </a:r>
            <a:endParaRPr lang="en-US" sz="40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8305800" y="3162300"/>
            <a:ext cx="6173585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67345" y="3751625"/>
            <a:ext cx="12512040" cy="5771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EXISTEM VÁRIOS TIPOS DE JOGOS DE AZAR, MAS, NESTA LIÇÃO, DAREMOS ATENÇÃO AOS JOGOS OU APOSTAS ON-LINE, QUE TÊM SE TORNADO UM PROBLEMA PARA FAMÍLIAS E SOCIEDADES EM VÁRIOS LOCAIS DO MUNDO. NESTES TIPOS DE JOGOS, AS PESSOAS APOSTAM CERTOS VALORES EM DINHEIRO NA ESPERANÇA DE GANHAREM MAIS DINHEIRO. 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2804535"/>
            <a:ext cx="12344400" cy="624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JOGOS DE AZAR</a:t>
            </a:r>
            <a:endParaRPr lang="en-US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3467100"/>
            <a:ext cx="13871860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À LUZ DO TÓPICO INICIAL, COMENTE SOBRE A REALIDADE DO VÍCIO NOS JOGOS ON-LINE. VOCÊ JÁ CONHECEU ALGUÉM PRESO A ESTA ARMADILHA? CRISTÃOS TAMBÉM ESTÃO SUJEITOS? QUAIS SÃO OS RISCOS DO VÍCIO EM JOGOS?</a:t>
            </a:r>
          </a:p>
          <a:p>
            <a:pPr algn="just">
              <a:lnSpc>
                <a:spcPts val="594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91000" y="4258642"/>
            <a:ext cx="99060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BÊNÇÃO DO TRABALHO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MORDOMIA DO CRISTÃO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OS OUTROS PECADOS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0244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1379885"/>
            <a:ext cx="15163800" cy="8335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QUE A BÍBLIA ENSINA SOBRE O TRABALHO? EM QUE SENTIDO ENVOLVER-SE COM OS JOGOS DE AZAR CONTRARIA ESTAS RECOMENDAÇÕES BÍBLICAS SOBRE O TRABALHO? RESPONDA COM BASE NO ITEM 1 E EX 20:9-10; 2 TS 3:10 E EC 3:13.</a:t>
            </a: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endParaRPr lang="en-US" sz="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COMENTE SOBRE A DOUTRINA BÍBLICA DA MORDOMIA. UMA PESSOA QUE COLOCA SEUS RECURSOS EM JOGOS DE AZAR ESTÁ SENDO UM MORDOMO RESPONSÁVEL? LEIA O ITEM 2 E JR 27:5; 1 CR 29:14; MT 25:21. </a:t>
            </a:r>
            <a:endParaRPr lang="pt-BR" sz="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695700"/>
            <a:ext cx="148590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QUE OUTROS PECADOS O VÍCIO EM JOGOS DE AZAR PODE SUSCITAR OU ATÉ MESMO REVELAR? COMENTE AQUELES QUE FORAM CITADOS NO ITEM 3 E OUTROS QUE JULGAR PERTINENTE. LEIA HB 13:5.</a:t>
            </a: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1386" y="4152900"/>
            <a:ext cx="12282213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i="1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“QUEM TRABALHA COM DEDICAÇÃO TEM FARTURA DE ALIMENTO; QUEM CORRE ATRÁS DE FANTASIAS NÃO TEM JUÍZO” </a:t>
            </a: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(PV 12:11 – NVT). ESTE VERSO TRAZ UM INCENTIVO PARA O TRABALHO DEDICADO. A RIQUEZA DEVE SER FRUTO DE TRABALHO HONESTO E DILIGENTE.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67531" y="2785832"/>
            <a:ext cx="1418721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FUJA DE FANTASIAS! 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05187" y="4052006"/>
            <a:ext cx="12282213" cy="4444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 É O SEU CASO, PARE AGORA MESMO DE MENTIR PARA SI MESMO. PERDER MAIS DINHEIRO NÃO É A SOLUÇÃO PARA RECUPERAR O QUE JÁ PERDEU. PEÇA AJUDA. CONFESSE SEU PECADO, PEÇA PERDÃO PARA QUEM FOR NECESSÁRIO, RECONHEÇA SEU ERRO E PARE (PV 28:13; 1 JO 1:9).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05187" y="2619970"/>
            <a:ext cx="1397247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RECONHEÇA SEU ERRO! 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5695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72455" y="246159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886200" y="2461590"/>
            <a:ext cx="89916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ORE POR UMA PESSOA VICIADA EM JOGOS.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0" y="4483211"/>
            <a:ext cx="10266410" cy="187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PEÇA AO SENHOR SABEDORIA E CORAGEM PARA FALAR COM ELA E EXORTÁ-LA. OFEREÇA A AJUDA.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27024" y="4469029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4"/>
          <p:cNvSpPr/>
          <p:nvPr/>
        </p:nvSpPr>
        <p:spPr>
          <a:xfrm>
            <a:off x="2362200" y="6896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5"/>
          <p:cNvSpPr txBox="1"/>
          <p:nvPr/>
        </p:nvSpPr>
        <p:spPr>
          <a:xfrm>
            <a:off x="3886200" y="6943151"/>
            <a:ext cx="11180811" cy="25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 VOCÊ É A PESSOA, EM NOME DE CRISTO, LIBERTE-SE DESTA FANTASIA. CONFESSE SEU PECADO E BUSQUE AJUDA AGORA MESMO!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9353437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“REDES”: “CORRENDO POR CURTIDAS”</a:t>
            </a:r>
            <a:endParaRPr lang="pt-BR" sz="4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530</Words>
  <Application>Microsoft Office PowerPoint</Application>
  <PresentationFormat>Personalizar</PresentationFormat>
  <Paragraphs>37</Paragraphs>
  <Slides>20</Slides>
  <Notes>1</Notes>
  <HiddenSlides>0</HiddenSlides>
  <MMClips>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Segoe UI Black</vt:lpstr>
      <vt:lpstr>Sailors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80</cp:revision>
  <dcterms:created xsi:type="dcterms:W3CDTF">2006-08-16T00:00:00Z</dcterms:created>
  <dcterms:modified xsi:type="dcterms:W3CDTF">2026-05-24T05:11:15Z</dcterms:modified>
  <dc:identifier>DAGrBOk_fhk</dc:identifier>
</cp:coreProperties>
</file>