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4" r:id="rId13"/>
    <p:sldId id="267" r:id="rId14"/>
    <p:sldId id="268" r:id="rId15"/>
    <p:sldId id="275" r:id="rId16"/>
    <p:sldId id="270" r:id="rId17"/>
    <p:sldId id="271" r:id="rId18"/>
    <p:sldId id="272" r:id="rId19"/>
    <p:sldId id="273" r:id="rId20"/>
  </p:sldIdLst>
  <p:sldSz cx="18288000" cy="10287000"/>
  <p:notesSz cx="6858000" cy="9144000"/>
  <p:embeddedFontLst>
    <p:embeddedFont>
      <p:font typeface="Segoe UI Black" panose="020B0A02040204020203" pitchFamily="34" charset="0"/>
      <p:bold r:id="rId22"/>
      <p:boldItalic r:id="rId23"/>
    </p:embeddedFont>
    <p:embeddedFont>
      <p:font typeface="Sailors" panose="02000000000000000000" charset="0"/>
      <p:regular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4E7B56-01DC-4F3B-B83F-136FFDE8B3DF}" type="datetimeFigureOut">
              <a:rPr lang="pt-BR" smtClean="0"/>
              <a:t>24/05/2026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CA64D-703C-42F1-8D00-E3633EB4981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3373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CA64D-703C-42F1-8D00-E3633EB4981E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3112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.jpeg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.jpeg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sv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544800" y="7895933"/>
            <a:ext cx="2057400" cy="1667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2968"/>
              </a:lnSpc>
            </a:pPr>
            <a:r>
              <a:rPr lang="en-US" sz="130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12</a:t>
            </a:r>
            <a:endParaRPr lang="en-US" sz="130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2354285" y="4077849"/>
            <a:ext cx="13647715" cy="17089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850"/>
              </a:lnSpc>
            </a:pPr>
            <a:r>
              <a:rPr lang="en-US" sz="9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O VÍCIO NAS “REDES”: </a:t>
            </a:r>
            <a:endParaRPr lang="en-US" sz="9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362200" y="3433050"/>
            <a:ext cx="5257800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29"/>
              </a:lnSpc>
            </a:pPr>
            <a:r>
              <a:rPr lang="en-US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LIÇÃO </a:t>
            </a:r>
            <a:r>
              <a:rPr lang="en-US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12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363810" y="5832241"/>
            <a:ext cx="12342790" cy="25391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899"/>
              </a:lnSpc>
            </a:pPr>
            <a:r>
              <a:rPr lang="pt-BR" sz="88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“CORRENDO POR CURTIDAS”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131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4000"/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342088" y="4305300"/>
            <a:ext cx="13603823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4800" i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“TUDO ME É PERMITIDO”, MAS NEM TUDO CONVÉM. “TUDO ME É PERMITIDO”, MAS EU NÃO DEIXAREI QUE NADA DOMINE. </a:t>
            </a:r>
            <a:r>
              <a:rPr lang="pt-BR" sz="48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(1 </a:t>
            </a:r>
            <a:r>
              <a:rPr lang="pt-BR" sz="4800" spc="-15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Co</a:t>
            </a:r>
            <a:r>
              <a:rPr lang="pt-BR" sz="48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6:12</a:t>
            </a:r>
            <a:r>
              <a:rPr lang="pt-BR" sz="4800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)</a:t>
            </a:r>
            <a:endParaRPr lang="pt-BR" sz="4800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2211141" y="3228082"/>
            <a:ext cx="5742039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7000" spc="-444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TEXTO-BASE</a:t>
            </a:r>
            <a:endParaRPr lang="pt-BR" sz="7000" spc="-444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31152" y="1639413"/>
            <a:ext cx="15625695" cy="8893625"/>
          </a:xfrm>
          <a:custGeom>
            <a:avLst/>
            <a:gdLst/>
            <a:ahLst/>
            <a:cxnLst/>
            <a:rect l="l" t="t" r="r" b="b"/>
            <a:pathLst>
              <a:path w="15625695" h="8893625">
                <a:moveTo>
                  <a:pt x="0" y="0"/>
                </a:moveTo>
                <a:lnTo>
                  <a:pt x="15625696" y="0"/>
                </a:lnTo>
                <a:lnTo>
                  <a:pt x="15625696" y="8893624"/>
                </a:lnTo>
                <a:lnTo>
                  <a:pt x="0" y="88936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6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 rot="-112883">
            <a:off x="5105590" y="2197062"/>
            <a:ext cx="8595951" cy="12054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437"/>
              </a:lnSpc>
            </a:pPr>
            <a:r>
              <a:rPr lang="en-US" sz="9000" spc="-444" dirty="0"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INTRODUÇÃO</a:t>
            </a:r>
          </a:p>
        </p:txBody>
      </p:sp>
      <p:sp>
        <p:nvSpPr>
          <p:cNvPr id="5" name="TextBox 5"/>
          <p:cNvSpPr txBox="1"/>
          <p:nvPr/>
        </p:nvSpPr>
        <p:spPr>
          <a:xfrm rot="-101932">
            <a:off x="2649424" y="3384491"/>
            <a:ext cx="13499190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4000" spc="-294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VIVEMOS EM UMA ERA MARCADA PELA HIPERCONECTIVIDADE. AS REDES SOCIAIS, EMBORA ÚTEIS PARA APROXIMAR PESSOAS E FACILITAR A COMUNICAÇÃO, TÊM OCUPADO UM ESPAÇO CADA VEZ MAIOR NA VIDA DAS PESSOAS. ELAS TENDEM A CAPTURAR NOSSA ATENÇÃO DE FORMA TÃO INTENSA E CONTÍNUA.</a:t>
            </a:r>
            <a:endParaRPr lang="en-US" sz="4000" spc="-294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3344712"/>
            <a:ext cx="14229789" cy="8911405"/>
          </a:xfrm>
          <a:custGeom>
            <a:avLst/>
            <a:gdLst/>
            <a:ahLst/>
            <a:cxnLst/>
            <a:rect l="l" t="t" r="r" b="b"/>
            <a:pathLst>
              <a:path w="14229789" h="8911405">
                <a:moveTo>
                  <a:pt x="0" y="0"/>
                </a:moveTo>
                <a:lnTo>
                  <a:pt x="14229789" y="0"/>
                </a:lnTo>
                <a:lnTo>
                  <a:pt x="14229789" y="8911405"/>
                </a:lnTo>
                <a:lnTo>
                  <a:pt x="0" y="89114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514600" y="4916777"/>
            <a:ext cx="12801600" cy="12695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8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I. </a:t>
            </a:r>
            <a:r>
              <a:rPr lang="en-US" sz="8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DE </a:t>
            </a: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OLHO NA MÍDIA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229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9980815" y="3162300"/>
            <a:ext cx="4497185" cy="0"/>
          </a:xfrm>
          <a:prstGeom prst="line">
            <a:avLst/>
          </a:prstGeom>
          <a:ln w="38100" cap="flat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pt-BR" dirty="0"/>
          </a:p>
        </p:txBody>
      </p:sp>
      <p:sp>
        <p:nvSpPr>
          <p:cNvPr id="5" name="TextBox 5"/>
          <p:cNvSpPr txBox="1"/>
          <p:nvPr/>
        </p:nvSpPr>
        <p:spPr>
          <a:xfrm>
            <a:off x="1967345" y="3751625"/>
            <a:ext cx="12512040" cy="57717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455"/>
              </a:lnSpc>
            </a:pPr>
            <a:r>
              <a:rPr lang="pt-BR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AS REDES SOCIAIS SÃO COMUNIDADES, REDES OU GRUPOS DE RELACIONAMENTOS. JÁ AS MÍDIAS SOCIAIS SÃO AS PLATAFORMAS DE INTERNET QUE FACILITAM E ACELERAM A CONEXÃO ENTRE ESSES GRUPOS. DITO DE OUTRA FORMA, AS MÍDIAS SOCIAIS SÃO OS MEIOS USADOS POR DETERMINADA REDE SOCIAL.</a:t>
            </a:r>
            <a:endParaRPr lang="en-US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81200" y="2804535"/>
            <a:ext cx="8458200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455"/>
              </a:lnSpc>
            </a:pPr>
            <a:r>
              <a:rPr lang="pt-BR" sz="6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O VÍCIO NAS “REDES”</a:t>
            </a:r>
            <a:endParaRPr lang="en-US" sz="60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217595" y="3467100"/>
            <a:ext cx="13871860" cy="3783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40"/>
              </a:lnSpc>
            </a:pPr>
            <a:r>
              <a:rPr lang="pt-BR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01. </a:t>
            </a:r>
            <a:r>
              <a:rPr lang="pt-BR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DE QUE FORMA O USO EXCESSIVO DAS REDES SOCIAIS PODE INFLUENCIAR NOSSOS PENSAMENTOS, SENTIMENTOS E VALORES, E POR QUE ESSE TEMA PRECISA SER DISCUTIDO TAMBÉM NAS IGREJAS?</a:t>
            </a:r>
            <a:endParaRPr lang="pt-B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495925" y="6661404"/>
            <a:ext cx="7315200" cy="2596896"/>
          </a:xfrm>
          <a:custGeom>
            <a:avLst/>
            <a:gdLst/>
            <a:ahLst/>
            <a:cxnLst/>
            <a:rect l="l" t="t" r="r" b="b"/>
            <a:pathLst>
              <a:path w="7315200" h="2596896">
                <a:moveTo>
                  <a:pt x="0" y="0"/>
                </a:moveTo>
                <a:lnTo>
                  <a:pt x="7315200" y="0"/>
                </a:lnTo>
                <a:lnTo>
                  <a:pt x="7315200" y="2596896"/>
                </a:lnTo>
                <a:lnTo>
                  <a:pt x="0" y="25968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641506" y="4916777"/>
            <a:ext cx="13004988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8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II</a:t>
            </a:r>
            <a:r>
              <a:rPr lang="en-US" sz="8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– DE </a:t>
            </a: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OLHO NA BÍBLIA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724400" y="4701071"/>
            <a:ext cx="8839200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en-US" sz="6999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1. </a:t>
            </a:r>
            <a:r>
              <a:rPr lang="pt-BR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A RAIZ DO VÍCIO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934152" y="4268167"/>
            <a:ext cx="8438745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en-US" sz="6999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2. </a:t>
            </a:r>
            <a:r>
              <a:rPr lang="pt-BR" sz="6999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A SOLUÇÃO PARA O VÍCIO</a:t>
            </a:r>
            <a:endParaRPr lang="en-US" sz="6999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71625" y="1379885"/>
            <a:ext cx="15163800" cy="82915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02. </a:t>
            </a:r>
            <a:r>
              <a:rPr lang="pt-B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QUAL A RELAÇÃO ENTRE IDOLATRIA DO CORAÇÃO E O DESENVOLVIMENTO DO VÍCIO EM REDES SOCIAIS? POR QUE A TRANSFORMAÇÃO DO COMPORTAMENTO COMEÇA PELA IDENTIFICAÇÃO E REMOÇÃO DOS ÍDOLOS DO CORAÇÃO? PARA RESPONDER, BASEIE-SE NO ITEM 1 E EM EZ 14:1-3 E MT 15:19.</a:t>
            </a:r>
          </a:p>
          <a:p>
            <a:pPr algn="just">
              <a:lnSpc>
                <a:spcPts val="4950"/>
              </a:lnSpc>
            </a:pPr>
            <a:endParaRPr lang="en-US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  <a:p>
            <a:pPr algn="just">
              <a:lnSpc>
                <a:spcPts val="4950"/>
              </a:lnSpc>
            </a:pPr>
            <a:r>
              <a:rPr lang="pt-BR" sz="4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03. </a:t>
            </a:r>
            <a:r>
              <a:rPr lang="pt-B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LEIA DT 6:4-5 E O PRIMEIRO PARÁGRAFO DO ITEM 2 E EXPLIQUE A AFIRMAÇÃO QUE NÃO BASTA ELIMINAR OS ÍDOLOS DO CORAÇÃO, MAS QUE É NECESSÁRIO SUBSTITUÍ-LOS PELO VERDADEIRO DEUS, CONSIDERANDO A SUA UNICIDADE (ÚNICO SENHOR) E A SUA PRIMAZIA (AMAR O SENHOR SOBRE TODAS AS COISAS). </a:t>
            </a:r>
            <a:endParaRPr lang="pt-BR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24025" y="3695700"/>
            <a:ext cx="14859000" cy="5129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5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04. </a:t>
            </a:r>
            <a:r>
              <a:rPr lang="pt-BR" sz="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COMO AS DUAS SUBSTITUIÇÕES APRESENTADAS NO TEXTO CONTRIBUEM PARA A SUPERAÇÃO DO VÍCIO EM REDES SOCIAIS? BASEIE-SE NOS TRÊS ÚLTIMOS PARÁGRAFOS DO ITEM 2 E EM 2 JO 1:12 E 1 CO 6:12.</a:t>
            </a:r>
          </a:p>
          <a:p>
            <a:pPr algn="just">
              <a:lnSpc>
                <a:spcPts val="4950"/>
              </a:lnSpc>
            </a:pPr>
            <a:endParaRPr lang="pt-B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  <a:p>
            <a:pPr algn="just">
              <a:lnSpc>
                <a:spcPts val="4950"/>
              </a:lnSpc>
            </a:pPr>
            <a:endParaRPr lang="pt-BR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  <p:extLst>
      <p:ext uri="{BB962C8B-B14F-4D97-AF65-F5344CB8AC3E}">
        <p14:creationId xmlns:p14="http://schemas.microsoft.com/office/powerpoint/2010/main" val="298757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12666" r="1266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9525"/>
            <a:ext cx="18297525" cy="10287000"/>
          </a:xfrm>
          <a:custGeom>
            <a:avLst/>
            <a:gdLst/>
            <a:ahLst/>
            <a:cxnLst/>
            <a:rect l="l" t="t" r="r" b="b"/>
            <a:pathLst>
              <a:path w="18297525" h="10287000">
                <a:moveTo>
                  <a:pt x="0" y="0"/>
                </a:moveTo>
                <a:lnTo>
                  <a:pt x="18297525" y="0"/>
                </a:lnTo>
                <a:lnTo>
                  <a:pt x="1829752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8000"/>
            </a:blip>
            <a:stretch>
              <a:fillRect t="-26" b="-26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651031" y="5276850"/>
            <a:ext cx="13004988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III</a:t>
            </a: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 – DE OLHO NA VIDA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854478" y="6485469"/>
            <a:ext cx="2095225" cy="2162813"/>
          </a:xfrm>
          <a:custGeom>
            <a:avLst/>
            <a:gdLst/>
            <a:ahLst/>
            <a:cxnLst/>
            <a:rect l="l" t="t" r="r" b="b"/>
            <a:pathLst>
              <a:path w="2095225" h="2162813">
                <a:moveTo>
                  <a:pt x="0" y="0"/>
                </a:moveTo>
                <a:lnTo>
                  <a:pt x="2095224" y="0"/>
                </a:lnTo>
                <a:lnTo>
                  <a:pt x="2095224" y="2162812"/>
                </a:lnTo>
                <a:lnTo>
                  <a:pt x="0" y="21628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281386" y="5106293"/>
            <a:ext cx="12282213" cy="38030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0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SE NÃO FOSSE A INICIATIVA DE DEUS, ATRAVÉS DA SUA GRAÇA, EM TRABALHAR PARA TRANSFORMAR NOSSOS DESEJOS, PENSAMENTOS E COMPORTAMENTOS, SERIA IMPOSSÍVEL, POR NÓS MESMOS, DESEJARMOS A MUDANÇA. </a:t>
            </a:r>
            <a:endParaRPr lang="en-US" sz="4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1281386" y="1856482"/>
            <a:ext cx="12815614" cy="276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6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1. </a:t>
            </a:r>
            <a:r>
              <a:rPr lang="pt-BR" sz="6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NÃO TENTE VENCER O VÍCIO SOZINHO: DEPENDA DA GRAÇA DE DEUS.</a:t>
            </a:r>
            <a:endParaRPr lang="pt-BR" sz="60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854478" y="6485469"/>
            <a:ext cx="2095225" cy="2162813"/>
          </a:xfrm>
          <a:custGeom>
            <a:avLst/>
            <a:gdLst/>
            <a:ahLst/>
            <a:cxnLst/>
            <a:rect l="l" t="t" r="r" b="b"/>
            <a:pathLst>
              <a:path w="2095225" h="2162813">
                <a:moveTo>
                  <a:pt x="0" y="0"/>
                </a:moveTo>
                <a:lnTo>
                  <a:pt x="2095224" y="0"/>
                </a:lnTo>
                <a:lnTo>
                  <a:pt x="2095224" y="2162812"/>
                </a:lnTo>
                <a:lnTo>
                  <a:pt x="0" y="21628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205187" y="5042606"/>
            <a:ext cx="12282213" cy="38472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0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O VÍCIO PODE GERAR MEDO, VERGONHA E DESEJO DE FUGA. POR ISSO, A PESSOA TENDE A SE FECHAR EM SI MESMA E A TENTAR VENCER O PECADO SOZINHA. NO ENTANTO, A PALAVRA DE DEUS ENSINA: </a:t>
            </a:r>
            <a:r>
              <a:rPr lang="pt-BR" sz="4000" i="1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“PORTANTO, CONFESSEM OS SEUS PECADOS UNS AOS OUTROS” </a:t>
            </a:r>
            <a:r>
              <a:rPr lang="pt-BR" sz="40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(TG 5:16).  </a:t>
            </a:r>
            <a:endParaRPr lang="en-US" sz="4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1170551" y="1638300"/>
            <a:ext cx="13972470" cy="276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6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2. </a:t>
            </a:r>
            <a:r>
              <a:rPr lang="pt-BR" sz="6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NÃO TENTE VENCER O VÍCIO SOZINHO: ACEITE A AJUDA DA IGREJA.</a:t>
            </a:r>
            <a:endParaRPr lang="pt-BR" sz="6000" dirty="0">
              <a:solidFill>
                <a:srgbClr val="ED66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  <p:extLst>
      <p:ext uri="{BB962C8B-B14F-4D97-AF65-F5344CB8AC3E}">
        <p14:creationId xmlns:p14="http://schemas.microsoft.com/office/powerpoint/2010/main" val="569513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8227842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0000"/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848600" y="5448300"/>
            <a:ext cx="8764041" cy="3016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98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DESAFIO DA SEMANA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20" t="-860" b="-860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430891" y="1200441"/>
            <a:ext cx="1261149" cy="1261149"/>
          </a:xfrm>
          <a:custGeom>
            <a:avLst/>
            <a:gdLst/>
            <a:ahLst/>
            <a:cxnLst/>
            <a:rect l="l" t="t" r="r" b="b"/>
            <a:pathLst>
              <a:path w="1681532" h="1681532">
                <a:moveTo>
                  <a:pt x="0" y="0"/>
                </a:moveTo>
                <a:lnTo>
                  <a:pt x="1681532" y="0"/>
                </a:lnTo>
                <a:lnTo>
                  <a:pt x="1681532" y="1681532"/>
                </a:lnTo>
                <a:lnTo>
                  <a:pt x="0" y="1681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962400" y="1307322"/>
            <a:ext cx="10952210" cy="25648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EXAMINE O SEU CORAÇÃO, IDENTIFICANDO POSSÍVEIS ÍDOLOS COMPETIDO COM DEUS E RECOLOQUE O SENHOR NO CENTRO DA VIDA.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572000" y="4451610"/>
            <a:ext cx="10266410" cy="2520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VALORIZE OS RELACIONAMENTOS REAIS, PRIORIZANDO A COMUNHÃO CRISTÃ EM VEZ DO ISOLAMENTO VIRTUAL E ADOTE NOVOS HÁBITOS. 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3061465" y="4363734"/>
            <a:ext cx="1261149" cy="1261149"/>
          </a:xfrm>
          <a:custGeom>
            <a:avLst/>
            <a:gdLst/>
            <a:ahLst/>
            <a:cxnLst/>
            <a:rect l="l" t="t" r="r" b="b"/>
            <a:pathLst>
              <a:path w="1681532" h="1681532">
                <a:moveTo>
                  <a:pt x="0" y="0"/>
                </a:moveTo>
                <a:lnTo>
                  <a:pt x="1681532" y="0"/>
                </a:lnTo>
                <a:lnTo>
                  <a:pt x="1681532" y="1681532"/>
                </a:lnTo>
                <a:lnTo>
                  <a:pt x="0" y="1681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4"/>
          <p:cNvSpPr/>
          <p:nvPr/>
        </p:nvSpPr>
        <p:spPr>
          <a:xfrm>
            <a:off x="2438400" y="7353300"/>
            <a:ext cx="1261149" cy="1261149"/>
          </a:xfrm>
          <a:custGeom>
            <a:avLst/>
            <a:gdLst/>
            <a:ahLst/>
            <a:cxnLst/>
            <a:rect l="l" t="t" r="r" b="b"/>
            <a:pathLst>
              <a:path w="1681532" h="1681532">
                <a:moveTo>
                  <a:pt x="0" y="0"/>
                </a:moveTo>
                <a:lnTo>
                  <a:pt x="1681532" y="0"/>
                </a:lnTo>
                <a:lnTo>
                  <a:pt x="1681532" y="1681532"/>
                </a:lnTo>
                <a:lnTo>
                  <a:pt x="0" y="1681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5"/>
          <p:cNvSpPr txBox="1"/>
          <p:nvPr/>
        </p:nvSpPr>
        <p:spPr>
          <a:xfrm>
            <a:off x="3962400" y="7519128"/>
            <a:ext cx="11180811" cy="18794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0"/>
              </a:lnSpc>
            </a:pPr>
            <a:r>
              <a:rPr lang="pt-B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DEPENDA DA GRAÇA TRANSFORMADORA DE DEUS E ACEITE A AJUDA MISERICORDIOSA DA IGREJA. 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74998" y="2281892"/>
            <a:ext cx="4644965" cy="5742265"/>
          </a:xfrm>
          <a:custGeom>
            <a:avLst/>
            <a:gdLst/>
            <a:ahLst/>
            <a:cxnLst/>
            <a:rect l="l" t="t" r="r" b="b"/>
            <a:pathLst>
              <a:path w="4644965" h="5742265">
                <a:moveTo>
                  <a:pt x="0" y="0"/>
                </a:moveTo>
                <a:lnTo>
                  <a:pt x="4644965" y="0"/>
                </a:lnTo>
                <a:lnTo>
                  <a:pt x="4644965" y="5742266"/>
                </a:lnTo>
                <a:lnTo>
                  <a:pt x="0" y="57422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566" t="-15452" r="-10745" b="-18832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419963" y="4639784"/>
            <a:ext cx="9353437" cy="2220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940"/>
              </a:lnSpc>
            </a:pPr>
            <a:r>
              <a:rPr lang="pt-BR" sz="48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O VÍCIO NAS DROGAS: “DEPENDÊNCIA QUE APRISIONA”</a:t>
            </a:r>
            <a:endParaRPr lang="pt-BR" sz="48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419963" y="3377407"/>
            <a:ext cx="7916653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25"/>
              </a:lnSpc>
            </a:pPr>
            <a:r>
              <a:rPr lang="en-US" sz="6000" dirty="0" smtClean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ÚLTIMO </a:t>
            </a:r>
            <a:r>
              <a:rPr lang="en-US" sz="6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ESTUDO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912872" y="3277733"/>
            <a:ext cx="9375128" cy="7018792"/>
          </a:xfrm>
          <a:custGeom>
            <a:avLst/>
            <a:gdLst/>
            <a:ahLst/>
            <a:cxnLst/>
            <a:rect l="l" t="t" r="r" b="b"/>
            <a:pathLst>
              <a:path w="9375128" h="7018792">
                <a:moveTo>
                  <a:pt x="0" y="0"/>
                </a:moveTo>
                <a:lnTo>
                  <a:pt x="9375128" y="0"/>
                </a:lnTo>
                <a:lnTo>
                  <a:pt x="9375128" y="7018792"/>
                </a:lnTo>
                <a:lnTo>
                  <a:pt x="0" y="7018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7250" r="-62012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876840" y="5061069"/>
            <a:ext cx="561560" cy="561560"/>
          </a:xfrm>
          <a:custGeom>
            <a:avLst/>
            <a:gdLst/>
            <a:ahLst/>
            <a:cxnLst/>
            <a:rect l="l" t="t" r="r" b="b"/>
            <a:pathLst>
              <a:path w="748747" h="748747">
                <a:moveTo>
                  <a:pt x="0" y="0"/>
                </a:moveTo>
                <a:lnTo>
                  <a:pt x="748747" y="0"/>
                </a:lnTo>
                <a:lnTo>
                  <a:pt x="748747" y="748747"/>
                </a:lnTo>
                <a:lnTo>
                  <a:pt x="0" y="7487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362200" y="4991100"/>
            <a:ext cx="9340727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6"/>
              </a:lnSpc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@</a:t>
            </a:r>
            <a:r>
              <a:rPr lang="en-US" sz="5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escolabiblicapromessista</a:t>
            </a:r>
            <a:endParaRPr lang="en-US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ailors"/>
              <a:sym typeface="Sailor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876840" y="5691686"/>
            <a:ext cx="10907428" cy="705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56"/>
              </a:lnSpc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www.editorapromessa.com.br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76840" y="6323215"/>
            <a:ext cx="10445172" cy="7053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56"/>
              </a:lnSpc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www.promesisstas.org/lb355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05193" y="3832212"/>
            <a:ext cx="8291065" cy="1013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8000" dirty="0">
                <a:solidFill>
                  <a:srgbClr val="ED66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ailors"/>
                <a:sym typeface="Sailors"/>
              </a:rPr>
              <a:t>+ CONTEÚDOS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826</TotalTime>
  <Words>547</Words>
  <Application>Microsoft Office PowerPoint</Application>
  <PresentationFormat>Personalizar</PresentationFormat>
  <Paragraphs>35</Paragraphs>
  <Slides>19</Slides>
  <Notes>1</Notes>
  <HiddenSlides>0</HiddenSlides>
  <MMClips>3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4" baseType="lpstr">
      <vt:lpstr>Arial</vt:lpstr>
      <vt:lpstr>Segoe UI Black</vt:lpstr>
      <vt:lpstr>Sailors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Slides_LutaContraoPecado.pptx</dc:title>
  <dc:creator>Usuario</dc:creator>
  <cp:lastModifiedBy>Usuario</cp:lastModifiedBy>
  <cp:revision>85</cp:revision>
  <dcterms:created xsi:type="dcterms:W3CDTF">2006-08-16T00:00:00Z</dcterms:created>
  <dcterms:modified xsi:type="dcterms:W3CDTF">2026-05-24T18:33:05Z</dcterms:modified>
  <dc:identifier>DAGrBOk_fhk</dc:identifier>
</cp:coreProperties>
</file>