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77" r:id="rId13"/>
    <p:sldId id="266" r:id="rId14"/>
    <p:sldId id="274" r:id="rId15"/>
    <p:sldId id="267" r:id="rId16"/>
    <p:sldId id="268" r:id="rId17"/>
    <p:sldId id="275" r:id="rId18"/>
    <p:sldId id="270" r:id="rId19"/>
    <p:sldId id="271" r:id="rId20"/>
    <p:sldId id="272" r:id="rId21"/>
    <p:sldId id="273" r:id="rId22"/>
  </p:sldIdLst>
  <p:sldSz cx="18288000" cy="10287000"/>
  <p:notesSz cx="6858000" cy="9144000"/>
  <p:embeddedFontLst>
    <p:embeddedFont>
      <p:font typeface="Segoe UI Black" panose="020B0A02040204020203" pitchFamily="34" charset="0"/>
      <p:bold r:id="rId24"/>
      <p:boldItalic r:id="rId25"/>
    </p:embeddedFont>
    <p:embeddedFont>
      <p:font typeface="Sailors" panose="02000000000000000000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E7B56-01DC-4F3B-B83F-136FFDE8B3DF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A64D-703C-42F1-8D00-E3633EB498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37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A64D-703C-42F1-8D00-E3633EB498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11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13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354285" y="4077849"/>
            <a:ext cx="13647715" cy="170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NAS DROGAS: </a:t>
            </a:r>
            <a:endParaRPr 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13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“DEPENDÊNCIA QUE APRISIONA”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42088" y="4305300"/>
            <a:ext cx="13603823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i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PORTANTO, ESTEJAM COM A MENTE PREPARADA, PRONTOS PARA A AÇÃO; SEJAM SÓBRIOS E COLOQUEM TODA A ESPERANÇA NA GRAÇA QUE LHES SERÁ DADA QUANDO JESUS CRISTO FOR REVELADO. </a:t>
            </a:r>
            <a:r>
              <a:rPr lang="pt-BR" sz="4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(1 </a:t>
            </a:r>
            <a:r>
              <a:rPr lang="pt-BR" sz="4800" spc="-1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Pe</a:t>
            </a:r>
            <a:r>
              <a:rPr lang="pt-BR" sz="4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1:13 – NVI)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2211141" y="3228082"/>
            <a:ext cx="574203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7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  <a:endParaRPr lang="pt-BR" sz="7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1970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527229" y="3384491"/>
            <a:ext cx="1349919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0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USO DE DROGAS É UMA REALIDADE ANTIGA, MAS QUE SE MANIFESTA COM INTENSIDADE ALARMANTE EM NOSSA SOCIEDADE CONTEMPORÂNEA. SUBSTÂNCIAS LÍCITAS E ILÍCITAS TÊM APRISIONADO MILHÕES DE PESSOAS, DESTRUINDO FAMÍLIAS, CARREIRAS, RELACIONAMENTOS E A PRÓPRIA DIGNIDADE HUMANA. </a:t>
            </a:r>
            <a:endParaRPr lang="en-US" sz="40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0439400" y="2628900"/>
            <a:ext cx="403860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TextBox 5"/>
          <p:cNvSpPr txBox="1"/>
          <p:nvPr/>
        </p:nvSpPr>
        <p:spPr>
          <a:xfrm>
            <a:off x="1967345" y="3086100"/>
            <a:ext cx="12512040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DROGAS SÃO QUAISQUER SUBSTÂNCIAS QUE AFETAM NOSSO ORGANISMO,  PRODUZINDO EFEITOS DIVERSOS. ALGUMAS DROGAS SÃO ESTIMULANTES (COMO A COCAÍNA, O CRACK, AS ANFETAMINAS ETC.), OUTRAS DEPRESSORAS (COMO O ÁLCOOL, SEDATIVOS FARMACÊUTICOS, FENTANIL, HEROÍNA E OPIOIDES EM GERAL), ALÉM DAS PERTURBADORAS COMO LSD, ECSTASY QUE SÃO ALUCINÓGENAS, PSICODÉLICAS OU PSICOATIVAS. 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2247900"/>
            <a:ext cx="8458200" cy="60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NAS DROGAS</a:t>
            </a:r>
            <a:endParaRPr lang="en-US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3162300"/>
            <a:ext cx="13871860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MANEIRA A MÍDIA E A CULTURA CONTEMPORÂNEA TENDEM A RETRATAR O USO DE DROGAS, E QUAIS ASPECTOS DA REALIDADE DA DEPENDÊNCIA QUÍMICA COSTUMAM SER OCULTADOS OU RELATIVIZADOS NESSAS REPRESENTAÇÕES?</a:t>
            </a: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24400" y="4701071"/>
            <a:ext cx="88392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CONTEXTO BÍBLICO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CONDENAÇÃO BÍBLICA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3.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ENSINO BÍBLICO 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79683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4.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AVALIÇÃO BÍBLICA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77369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2725489"/>
            <a:ext cx="15163800" cy="577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COMO OS TEXTOS BÍBLICOS QUE CONDENAM A EMBRIAGUEZ (GN 9:20-27; IS 28:7; OS 4:11; PV 20:1; EF 5:18;) AJUDAM A COMPREENDER O VÍCIO EM OUTRAS DROGAS COMO FORMAS IGUALMENTE PECAMINOSAS? </a:t>
            </a:r>
          </a:p>
          <a:p>
            <a:pPr algn="just">
              <a:lnSpc>
                <a:spcPts val="4950"/>
              </a:lnSpc>
            </a:pPr>
            <a:endParaRPr lang="en-U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FORMA O ENSINO BÍBLICO SOBRE SOBRIEDADE, LIBERDADE CRISTÃ (1 PE 1:13; 1 CO 6:12), ALIADO À CRÍTICA À FEITIÇARIA (GL 5:20), FUNDAMENTA A COMPREENSÃO DO VÍCIO EM DROGAS COMO PECADO? </a:t>
            </a:r>
            <a:endParaRPr lang="pt-BR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4305300"/>
            <a:ext cx="148590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EM QUE SENTIDO O NOVO TESTAMENTO RELACIONA O VÍCIO À IDOLATRIA E À BUSCA EQUIVOCADA DE SATISFAÇÃO FORA DE DEUS (JO 4:13-14; RM 1:25)?</a:t>
            </a: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81386" y="5106293"/>
            <a:ext cx="12282213" cy="3803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ROMPER COM O VÍCIO COMEÇA PELO RECONHECIMENTO E A CONFISSÃO HONESTA DO PECADO PARA RECEBER O PERDÃO POR CRISTO (1 JO 1:9). NÃO SIGNIFICA QUE SERÁ FÁCIL E QUE NÃO HAVERÁ RECAÍDAS, MAS QUE A GRAÇA INESGOTÁVEL SERÁ MAIOR. 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281386" y="1856482"/>
            <a:ext cx="12815614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SEJA LIBERTO: CONFESSE O VÍCIO E DEPENDA DA GRAÇA DE CRISTO! 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05187" y="5042606"/>
            <a:ext cx="12282213" cy="4444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ABORDAGEM INTEGRAL ENVOLVE: O CONFRONTO BÍBLICO, JUNTO À OFERTA DE PERDÃO, ACOMPANHAMENTO COMUNITÁRIO, SOLIDÁRIO E SOCIAL JUNTO AO APOIO MÉDICO E PSICOLÓGICO, ENTENDENDO ESSES RECURSOS COMO OS MEIOS PELOS QUAIS DEUS CURA E RESTAURA PESSOAS. 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170551" y="1638300"/>
            <a:ext cx="1397247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SEJA LIBERTO: LUTE CONTRA O VÍCIO E APOIE-SE NA IGREJA DE CRISTO! 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5695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30891" y="1200441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962400" y="1307322"/>
            <a:ext cx="1095221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ORE E PEÇA A DEUS UM CORAÇÃO SENSÍVEL E DISCERNIMENTO ESPIRITUAL PARA COMPREENDER O QUANTO O VÍCIO ESCRAVIZA E DESUMANIZA.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59190" y="4178411"/>
            <a:ext cx="1026641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INFORME-SE, OBSERVE E ABANDONE JULGAMENTOS SUPERFICIAIS.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438399" y="41529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4"/>
          <p:cNvSpPr/>
          <p:nvPr/>
        </p:nvSpPr>
        <p:spPr>
          <a:xfrm>
            <a:off x="2438399" y="6164723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5"/>
          <p:cNvSpPr txBox="1"/>
          <p:nvPr/>
        </p:nvSpPr>
        <p:spPr>
          <a:xfrm>
            <a:off x="4059189" y="6235811"/>
            <a:ext cx="11180811" cy="187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BUSQUE ORIENTAR-SE BIBLICAMENTE PARA OFERECER APOIO CONCRETO A PESSOAS VICIADAS.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10" name="Freeform 4"/>
          <p:cNvSpPr/>
          <p:nvPr/>
        </p:nvSpPr>
        <p:spPr>
          <a:xfrm>
            <a:off x="2430890" y="8225751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5"/>
          <p:cNvSpPr txBox="1"/>
          <p:nvPr/>
        </p:nvSpPr>
        <p:spPr>
          <a:xfrm>
            <a:off x="4024553" y="8251442"/>
            <a:ext cx="11180811" cy="1238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COMPROMETA-SE A SER INSTRUMENTO DA GRAÇA DE CRISTO.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502235" y="7734300"/>
            <a:ext cx="9353437" cy="1169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80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‘DE CIDADE EM CIDADE:’ </a:t>
            </a:r>
          </a:p>
          <a:p>
            <a:pPr algn="ctr"/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LIVRO DE ATOS E O DESAFIO DA MISSÃO URBANA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7999" y="2552700"/>
            <a:ext cx="9997673" cy="1086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5"/>
              </a:lnSpc>
            </a:pPr>
            <a:r>
              <a:rPr lang="en-US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PRÓXIMA SÉRIE:</a:t>
            </a:r>
            <a:endParaRPr lang="en-US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539</Words>
  <Application>Microsoft Office PowerPoint</Application>
  <PresentationFormat>Personalizar</PresentationFormat>
  <Paragraphs>39</Paragraphs>
  <Slides>21</Slides>
  <Notes>1</Notes>
  <HiddenSlides>0</HiddenSlides>
  <MMClips>3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Segoe UI Black</vt:lpstr>
      <vt:lpstr>Sailors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94</cp:revision>
  <dcterms:created xsi:type="dcterms:W3CDTF">2006-08-16T00:00:00Z</dcterms:created>
  <dcterms:modified xsi:type="dcterms:W3CDTF">2026-05-24T19:09:47Z</dcterms:modified>
  <dc:identifier>DAGrBOk_fhk</dc:identifier>
</cp:coreProperties>
</file>