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5"/>
  </p:notesMasterIdLst>
  <p:sldIdLst>
    <p:sldId id="256" r:id="rId2"/>
    <p:sldId id="28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90" r:id="rId30"/>
    <p:sldId id="284" r:id="rId31"/>
    <p:sldId id="285" r:id="rId32"/>
    <p:sldId id="286" r:id="rId33"/>
    <p:sldId id="287" r:id="rId34"/>
  </p:sldIdLst>
  <p:sldSz cx="12192000" cy="6858000"/>
  <p:notesSz cx="6858000" cy="9144000"/>
  <p:embeddedFontLst>
    <p:embeddedFont>
      <p:font typeface="Quattrocento Sans" panose="020B0604020202020204" charset="0"/>
      <p:regular r:id="rId36"/>
      <p:bold r:id="rId37"/>
      <p:italic r:id="rId38"/>
      <p:boldItalic r:id="rId39"/>
    </p:embeddedFont>
    <p:embeddedFont>
      <p:font typeface="Calibri" panose="020F0502020204030204" pitchFamily="34" charset="0"/>
      <p:regular r:id="rId40"/>
      <p:bold r:id="rId41"/>
      <p:italic r:id="rId42"/>
      <p:boldItalic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7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3700210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78491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db9b3cd4cc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g3db9b3cd4cc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05946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db465d1c8e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g3db465d1c8e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425432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db9b3cd4c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g3db9b3cd4c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687728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db9b3cd4cc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g3db9b3cd4cc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475957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db9b3cd4cc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3db9b3cd4cc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774674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db9b3cd4cc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g3db9b3cd4cc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88258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db9b3cd4cc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g3db9b3cd4cc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890569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db9b3cd4cc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g3db9b3cd4cc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365175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db9b3cd4cc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g3db9b3cd4cc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89140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db9b3cd4cc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3db9b3cd4cc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451844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db9b3cd4cc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g3db9b3cd4cc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147895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db9b3cd4cc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g3db9b3cd4cc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372234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db9b3cd4cc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g3db9b3cd4cc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795546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db9b3cd4cc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g3db9b3cd4cc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039711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db9b3cd4cc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3db9b3cd4cc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176140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db9b3cd4cc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g3db9b3cd4cc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857707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db9b3cd4cc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g3db9b3cd4cc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645959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db9b3cd4cc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g3db9b3cd4cc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715522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db9b3cd4cc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g3db9b3cd4cc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561876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db9b3cd4cc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g3db9b3cd4cc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074644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db9b3cd4cc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g3db9b3cd4cc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981846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db9b3cd4cc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g3db9b3cd4cc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598458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db9b3cd4cc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g3db9b3cd4cc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9146785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db9b3cd4cc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g3db9b3cd4cc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9143750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db9b3cd4cc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g3db9b3cd4cc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720341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db9b3cd4cc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g3db9b3cd4cc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3304776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db9b3cd4cc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g3db9b3cd4cc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41584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db9b3cd4cc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g3db9b3cd4cc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231443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db9b3cd4cc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g3db9b3cd4cc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6861988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db9b3cd4cc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g3db9b3cd4cc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4967588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db9b3cd4cc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g3db9b3cd4cc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8616700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7" name="Google Shape;23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05911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image" Target="../media/image28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5" Type="http://schemas.openxmlformats.org/officeDocument/2006/relationships/image" Target="../media/image22.jpg"/><Relationship Id="rId4" Type="http://schemas.openxmlformats.org/officeDocument/2006/relationships/image" Target="../media/image28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/>
        </p:nvSpPr>
        <p:spPr>
          <a:xfrm>
            <a:off x="464100" y="4624466"/>
            <a:ext cx="11194500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 algn="ctr"/>
            <a:r>
              <a:rPr lang="pt-BR" sz="4800" b="1" dirty="0">
                <a:solidFill>
                  <a:srgbClr val="D8A54A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EXPLORADORES DA PALAVRAS </a:t>
            </a:r>
          </a:p>
          <a:p>
            <a:pPr lvl="0" algn="ctr"/>
            <a:r>
              <a:rPr lang="pt-BR" sz="4800" b="1" dirty="0" smtClean="0">
                <a:solidFill>
                  <a:srgbClr val="D8A54A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ENSINO </a:t>
            </a:r>
            <a:r>
              <a:rPr lang="pt-BR" sz="4800" b="1" dirty="0">
                <a:solidFill>
                  <a:srgbClr val="D8A54A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CRIATIVO </a:t>
            </a:r>
            <a:r>
              <a:rPr lang="pt-BR" sz="4800" b="1">
                <a:solidFill>
                  <a:srgbClr val="D8A54A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 </a:t>
            </a:r>
            <a:r>
              <a:rPr lang="pt-BR" sz="4800" b="1" smtClean="0">
                <a:solidFill>
                  <a:srgbClr val="D8A54A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TRANSFORMADOR</a:t>
            </a:r>
            <a:endParaRPr sz="3600" b="1" i="1" dirty="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blob:https://web.whatsapp.com/06786eb2-821f-4bf4-b039-ab52f5a6fbc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77" t="34552" r="26041" b="38494"/>
          <a:stretch/>
        </p:blipFill>
        <p:spPr>
          <a:xfrm>
            <a:off x="3018504" y="639096"/>
            <a:ext cx="5899354" cy="5806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794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4" title="1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5" title="2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6" title="3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0996"/>
            <a:ext cx="12192000" cy="68580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7" title="4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8" title="5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9" title="6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199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0" title="7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1" title="8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2" title="9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3" title="10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25" title="12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6" title="13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27" title="14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199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28" title="15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29" title="16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30" title="17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31" title="18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32" title="19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33" title="20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34" title="21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199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35" title="22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199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36" title="23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37" title="24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38" title="25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199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19;p40" title="27.jpg"/>
          <p:cNvPicPr preferRelativeResize="0"/>
          <p:nvPr/>
        </p:nvPicPr>
        <p:blipFill rotWithShape="1">
          <a:blip r:embed="rId4">
            <a:alphaModFix/>
          </a:blip>
          <a:srcRect b="62150"/>
          <a:stretch/>
        </p:blipFill>
        <p:spPr>
          <a:xfrm>
            <a:off x="0" y="0"/>
            <a:ext cx="12192000" cy="25957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84;p33" title="20.jpg"/>
          <p:cNvPicPr preferRelativeResize="0"/>
          <p:nvPr/>
        </p:nvPicPr>
        <p:blipFill rotWithShape="1">
          <a:blip r:embed="rId5">
            <a:alphaModFix/>
          </a:blip>
          <a:srcRect t="37276"/>
          <a:stretch/>
        </p:blipFill>
        <p:spPr>
          <a:xfrm>
            <a:off x="0" y="2556386"/>
            <a:ext cx="12192000" cy="43016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40" title="27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84;p33" title="20.jpg"/>
          <p:cNvPicPr preferRelativeResize="0"/>
          <p:nvPr/>
        </p:nvPicPr>
        <p:blipFill rotWithShape="1">
          <a:blip r:embed="rId5">
            <a:alphaModFix/>
          </a:blip>
          <a:srcRect t="37276"/>
          <a:stretch/>
        </p:blipFill>
        <p:spPr>
          <a:xfrm>
            <a:off x="0" y="3460955"/>
            <a:ext cx="12192000" cy="3397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24;p41" title="28.jpg"/>
          <p:cNvPicPr preferRelativeResize="0"/>
          <p:nvPr/>
        </p:nvPicPr>
        <p:blipFill rotWithShape="1">
          <a:blip r:embed="rId6">
            <a:alphaModFix/>
          </a:blip>
          <a:srcRect b="49622"/>
          <a:stretch/>
        </p:blipFill>
        <p:spPr>
          <a:xfrm>
            <a:off x="0" y="31952"/>
            <a:ext cx="12192000" cy="34388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40" title="27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24;p41" title="28.jpg"/>
          <p:cNvPicPr preferRelativeResize="0"/>
          <p:nvPr/>
        </p:nvPicPr>
        <p:blipFill rotWithShape="1">
          <a:blip r:embed="rId4">
            <a:alphaModFix/>
          </a:blip>
          <a:srcRect b="49622"/>
          <a:stretch/>
        </p:blipFill>
        <p:spPr>
          <a:xfrm>
            <a:off x="0" y="31952"/>
            <a:ext cx="12192000" cy="34388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6509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41" title="28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p42" title="29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43" title="30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4"/>
          <p:cNvSpPr txBox="1"/>
          <p:nvPr/>
        </p:nvSpPr>
        <p:spPr>
          <a:xfrm>
            <a:off x="353962" y="5480008"/>
            <a:ext cx="11425084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 b="1" dirty="0" err="1" smtClean="0">
                <a:solidFill>
                  <a:srgbClr val="A8977B"/>
                </a:solidFill>
                <a:latin typeface="Quattrocento Sans"/>
                <a:sym typeface="Quattrocento Sans"/>
              </a:rPr>
              <a:t>Dsa</a:t>
            </a:r>
            <a:r>
              <a:rPr lang="pt-BR" sz="4400" b="1" dirty="0" smtClean="0">
                <a:solidFill>
                  <a:srgbClr val="A8977B"/>
                </a:solidFill>
                <a:latin typeface="Quattrocento Sans"/>
                <a:sym typeface="Quattrocento Sans"/>
              </a:rPr>
              <a:t>. Andrea, </a:t>
            </a:r>
            <a:r>
              <a:rPr lang="pt-BR" sz="4400" b="1" dirty="0" err="1" smtClean="0">
                <a:solidFill>
                  <a:srgbClr val="A8977B"/>
                </a:solidFill>
                <a:latin typeface="Quattrocento Sans"/>
                <a:sym typeface="Quattrocento Sans"/>
              </a:rPr>
              <a:t>Dsa</a:t>
            </a:r>
            <a:r>
              <a:rPr lang="pt-BR" sz="4400" b="1" dirty="0" smtClean="0">
                <a:solidFill>
                  <a:srgbClr val="A8977B"/>
                </a:solidFill>
                <a:latin typeface="Quattrocento Sans"/>
                <a:sym typeface="Quattrocento Sans"/>
              </a:rPr>
              <a:t> Lívia Kareen e Das. Valquíria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1670</TotalTime>
  <Words>18</Words>
  <Application>Microsoft Office PowerPoint</Application>
  <PresentationFormat>Widescreen</PresentationFormat>
  <Paragraphs>3</Paragraphs>
  <Slides>33</Slides>
  <Notes>33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33</vt:i4>
      </vt:variant>
    </vt:vector>
  </HeadingPairs>
  <TitlesOfParts>
    <vt:vector size="37" baseType="lpstr">
      <vt:lpstr>Arial</vt:lpstr>
      <vt:lpstr>Quattrocento Sans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Livia</dc:creator>
  <cp:lastModifiedBy>Lívia Kareen Lacerda Zilioi Fiuza</cp:lastModifiedBy>
  <cp:revision>7</cp:revision>
  <dcterms:modified xsi:type="dcterms:W3CDTF">2026-05-04T13:33:54Z</dcterms:modified>
</cp:coreProperties>
</file>