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nton" pitchFamily="2" charset="0"/>
      <p:regular r:id="rId16"/>
    </p:embeddedFont>
    <p:embeddedFont>
      <p:font typeface="Helvetica Now Display Heavy" panose="020B0A04030202020204" pitchFamily="34" charset="0"/>
      <p:regular r:id="rId17"/>
    </p:embeddedFont>
    <p:embeddedFont>
      <p:font typeface="ITC Avant Garde Gothic Bold" panose="020B0802020202020204" pitchFamily="34" charset="0"/>
      <p:regular r:id="rId18"/>
    </p:embeddedFont>
    <p:embeddedFont>
      <p:font typeface="Segoe Script" panose="030B0504020000000003" pitchFamily="66" charset="0"/>
      <p:regular r:id="rId19"/>
    </p:embeddedFont>
    <p:embeddedFont>
      <p:font typeface="Segoe Script Bold" panose="020B0804020000000003" pitchFamily="3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font" Target="fonts/font3.fntdata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font" Target="fonts/font2.fntdata" /><Relationship Id="rId2" Type="http://schemas.openxmlformats.org/officeDocument/2006/relationships/slide" Target="slides/slide1.xml" /><Relationship Id="rId16" Type="http://schemas.openxmlformats.org/officeDocument/2006/relationships/font" Target="fonts/font1.fntdata" /><Relationship Id="rId20" Type="http://schemas.openxmlformats.org/officeDocument/2006/relationships/font" Target="fonts/font5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font" Target="fonts/font4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7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9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0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3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4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060B">
                <a:alpha val="100000"/>
              </a:srgbClr>
            </a:gs>
            <a:gs pos="100000">
              <a:srgbClr val="02313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2807" y="6821796"/>
            <a:ext cx="1811786" cy="3465204"/>
          </a:xfrm>
          <a:custGeom>
            <a:avLst/>
            <a:gdLst/>
            <a:ahLst/>
            <a:cxnLst/>
            <a:rect l="l" t="t" r="r" b="b"/>
            <a:pathLst>
              <a:path w="1811786" h="3465204">
                <a:moveTo>
                  <a:pt x="0" y="0"/>
                </a:moveTo>
                <a:lnTo>
                  <a:pt x="1811786" y="0"/>
                </a:lnTo>
                <a:lnTo>
                  <a:pt x="1811786" y="3465204"/>
                </a:lnTo>
                <a:lnTo>
                  <a:pt x="0" y="34652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4960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98670" y="1028700"/>
            <a:ext cx="13125807" cy="9258300"/>
          </a:xfrm>
          <a:custGeom>
            <a:avLst/>
            <a:gdLst/>
            <a:ahLst/>
            <a:cxnLst/>
            <a:rect l="l" t="t" r="r" b="b"/>
            <a:pathLst>
              <a:path w="13125807" h="9258300">
                <a:moveTo>
                  <a:pt x="0" y="0"/>
                </a:moveTo>
                <a:lnTo>
                  <a:pt x="13125807" y="0"/>
                </a:lnTo>
                <a:lnTo>
                  <a:pt x="13125807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19885" y="430432"/>
            <a:ext cx="7279443" cy="2141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88"/>
              </a:lnSpc>
              <a:spcBef>
                <a:spcPct val="0"/>
              </a:spcBef>
            </a:pPr>
            <a:r>
              <a:rPr lang="en-US" sz="12491" b="1" spc="-874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NOVOS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90896" y="1565277"/>
            <a:ext cx="7804572" cy="175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23"/>
              </a:lnSpc>
            </a:pPr>
            <a:r>
              <a:rPr lang="en-US" sz="11523" b="1">
                <a:solidFill>
                  <a:srgbClr val="FFFFFF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MEMBROS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060B">
                <a:alpha val="100000"/>
              </a:srgbClr>
            </a:gs>
            <a:gs pos="100000">
              <a:srgbClr val="02313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2807" y="6821796"/>
            <a:ext cx="1811786" cy="3465204"/>
          </a:xfrm>
          <a:custGeom>
            <a:avLst/>
            <a:gdLst/>
            <a:ahLst/>
            <a:cxnLst/>
            <a:rect l="l" t="t" r="r" b="b"/>
            <a:pathLst>
              <a:path w="1811786" h="3465204">
                <a:moveTo>
                  <a:pt x="0" y="0"/>
                </a:moveTo>
                <a:lnTo>
                  <a:pt x="1811786" y="0"/>
                </a:lnTo>
                <a:lnTo>
                  <a:pt x="1811786" y="3465204"/>
                </a:lnTo>
                <a:lnTo>
                  <a:pt x="0" y="34652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4960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090586" y="2456041"/>
            <a:ext cx="8688201" cy="8688201"/>
          </a:xfrm>
          <a:custGeom>
            <a:avLst/>
            <a:gdLst/>
            <a:ahLst/>
            <a:cxnLst/>
            <a:rect l="l" t="t" r="r" b="b"/>
            <a:pathLst>
              <a:path w="8688201" h="8688201">
                <a:moveTo>
                  <a:pt x="0" y="0"/>
                </a:moveTo>
                <a:lnTo>
                  <a:pt x="8688201" y="0"/>
                </a:lnTo>
                <a:lnTo>
                  <a:pt x="8688201" y="8688201"/>
                </a:lnTo>
                <a:lnTo>
                  <a:pt x="0" y="86882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182056" y="1028700"/>
            <a:ext cx="3233251" cy="3325429"/>
          </a:xfrm>
          <a:custGeom>
            <a:avLst/>
            <a:gdLst/>
            <a:ahLst/>
            <a:cxnLst/>
            <a:rect l="l" t="t" r="r" b="b"/>
            <a:pathLst>
              <a:path w="3233251" h="3325429">
                <a:moveTo>
                  <a:pt x="0" y="0"/>
                </a:moveTo>
                <a:lnTo>
                  <a:pt x="3233252" y="0"/>
                </a:lnTo>
                <a:lnTo>
                  <a:pt x="3233252" y="3325429"/>
                </a:lnTo>
                <a:lnTo>
                  <a:pt x="0" y="33254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996" t="-27503" r="-10822" b="-2795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-2301354" y="314547"/>
            <a:ext cx="17822512" cy="2141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88"/>
              </a:lnSpc>
              <a:spcBef>
                <a:spcPct val="0"/>
              </a:spcBef>
            </a:pPr>
            <a:r>
              <a:rPr lang="en-US" sz="12491" b="1" spc="-874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APRESENTAÇÃO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4143375"/>
            <a:ext cx="11950563" cy="5114925"/>
            <a:chOff x="0" y="0"/>
            <a:chExt cx="15934084" cy="6819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934083" cy="6819889"/>
            </a:xfrm>
            <a:custGeom>
              <a:avLst/>
              <a:gdLst/>
              <a:ahLst/>
              <a:cxnLst/>
              <a:rect l="l" t="t" r="r" b="b"/>
              <a:pathLst>
                <a:path w="15934083" h="6819889">
                  <a:moveTo>
                    <a:pt x="0" y="0"/>
                  </a:moveTo>
                  <a:lnTo>
                    <a:pt x="15934083" y="0"/>
                  </a:lnTo>
                  <a:lnTo>
                    <a:pt x="15934083" y="6819889"/>
                  </a:lnTo>
                  <a:lnTo>
                    <a:pt x="0" y="681988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8384" r="-53030" b="19050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5934084" cy="68199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6600">
                  <a:solidFill>
                    <a:srgbClr val="A8977B"/>
                  </a:solidFill>
                  <a:latin typeface="Anton"/>
                  <a:ea typeface="Anton"/>
                  <a:cs typeface="Anton"/>
                  <a:sym typeface="Anton"/>
                </a:rPr>
                <a:t>APRESENTAR AO ALUNO A FILOSOFIA</a:t>
              </a:r>
            </a:p>
            <a:p>
              <a:pPr algn="ctr">
                <a:lnSpc>
                  <a:spcPts val="7920"/>
                </a:lnSpc>
              </a:pPr>
              <a:r>
                <a:rPr lang="en-US" sz="6600">
                  <a:solidFill>
                    <a:srgbClr val="A8977B"/>
                  </a:solidFill>
                  <a:latin typeface="Anton"/>
                  <a:ea typeface="Anton"/>
                  <a:cs typeface="Anton"/>
                  <a:sym typeface="Anton"/>
                </a:rPr>
                <a:t>MINISTERIAL DA IGREJA LOCAL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2467784" y="3044735"/>
            <a:ext cx="6001827" cy="7242265"/>
          </a:xfrm>
          <a:custGeom>
            <a:avLst/>
            <a:gdLst/>
            <a:ahLst/>
            <a:cxnLst/>
            <a:rect l="l" t="t" r="r" b="b"/>
            <a:pathLst>
              <a:path w="6001827" h="7242265">
                <a:moveTo>
                  <a:pt x="0" y="0"/>
                </a:moveTo>
                <a:lnTo>
                  <a:pt x="6001827" y="0"/>
                </a:lnTo>
                <a:lnTo>
                  <a:pt x="6001827" y="7242265"/>
                </a:lnTo>
                <a:lnTo>
                  <a:pt x="0" y="72422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1344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392700"/>
            <a:ext cx="8642819" cy="193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8"/>
              </a:lnSpc>
              <a:spcBef>
                <a:spcPct val="0"/>
              </a:spcBef>
            </a:pPr>
            <a:r>
              <a:rPr lang="en-US" sz="11391" b="1" spc="-79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PROPÓSITO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4759042"/>
            <a:ext cx="18288000" cy="1800492"/>
            <a:chOff x="0" y="0"/>
            <a:chExt cx="24384000" cy="2400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2400658"/>
            </a:xfrm>
            <a:custGeom>
              <a:avLst/>
              <a:gdLst/>
              <a:ahLst/>
              <a:cxnLst/>
              <a:rect l="l" t="t" r="r" b="b"/>
              <a:pathLst>
                <a:path w="24384000" h="2400658">
                  <a:moveTo>
                    <a:pt x="0" y="0"/>
                  </a:moveTo>
                  <a:lnTo>
                    <a:pt x="24384000" y="0"/>
                  </a:lnTo>
                  <a:lnTo>
                    <a:pt x="24384000" y="2400658"/>
                  </a:lnTo>
                  <a:lnTo>
                    <a:pt x="0" y="240065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913" b="-147913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4384000" cy="24197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6600">
                  <a:solidFill>
                    <a:srgbClr val="082B49"/>
                  </a:solidFill>
                  <a:latin typeface="Segoe Script"/>
                  <a:ea typeface="Segoe Script"/>
                  <a:cs typeface="Segoe Script"/>
                  <a:sym typeface="Segoe Script"/>
                </a:rPr>
                <a:t>Conteúdo da Aula</a:t>
              </a:r>
            </a:p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82B49"/>
                  </a:solidFill>
                  <a:latin typeface="Segoe Script"/>
                  <a:ea typeface="Segoe Script"/>
                  <a:cs typeface="Segoe Script"/>
                  <a:sym typeface="Segoe Script"/>
                </a:rPr>
                <a:t>Versão fundo claro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64971" y="913828"/>
            <a:ext cx="15299636" cy="1154163"/>
            <a:chOff x="0" y="0"/>
            <a:chExt cx="20399515" cy="153888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399515" cy="1538882"/>
            </a:xfrm>
            <a:custGeom>
              <a:avLst/>
              <a:gdLst/>
              <a:ahLst/>
              <a:cxnLst/>
              <a:rect l="l" t="t" r="r" b="b"/>
              <a:pathLst>
                <a:path w="20399515" h="1538882">
                  <a:moveTo>
                    <a:pt x="0" y="0"/>
                  </a:moveTo>
                  <a:lnTo>
                    <a:pt x="20399515" y="0"/>
                  </a:lnTo>
                  <a:lnTo>
                    <a:pt x="20399515" y="1538882"/>
                  </a:lnTo>
                  <a:lnTo>
                    <a:pt x="0" y="153888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8294" b="-208294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0399515" cy="15579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920"/>
                </a:lnSpc>
              </a:pPr>
              <a:r>
                <a:rPr lang="en-US" sz="6600" b="1">
                  <a:solidFill>
                    <a:srgbClr val="082B49"/>
                  </a:solidFill>
                  <a:latin typeface="Segoe Script Bold"/>
                  <a:ea typeface="Segoe Script Bold"/>
                  <a:cs typeface="Segoe Script Bold"/>
                  <a:sym typeface="Segoe Script Bold"/>
                </a:rPr>
                <a:t>TÓPICO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26670"/>
            <a:ext cx="18335660" cy="10260330"/>
          </a:xfrm>
          <a:custGeom>
            <a:avLst/>
            <a:gdLst/>
            <a:ahLst/>
            <a:cxnLst/>
            <a:rect l="l" t="t" r="r" b="b"/>
            <a:pathLst>
              <a:path w="18335660" h="10260330">
                <a:moveTo>
                  <a:pt x="0" y="0"/>
                </a:moveTo>
                <a:lnTo>
                  <a:pt x="18335660" y="0"/>
                </a:lnTo>
                <a:lnTo>
                  <a:pt x="18335660" y="10260330"/>
                </a:lnTo>
                <a:lnTo>
                  <a:pt x="0" y="102603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074112" y="4321077"/>
            <a:ext cx="12213888" cy="3905584"/>
            <a:chOff x="0" y="0"/>
            <a:chExt cx="14941032" cy="47776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941032" cy="4777624"/>
            </a:xfrm>
            <a:custGeom>
              <a:avLst/>
              <a:gdLst/>
              <a:ahLst/>
              <a:cxnLst/>
              <a:rect l="l" t="t" r="r" b="b"/>
              <a:pathLst>
                <a:path w="14941032" h="4777624">
                  <a:moveTo>
                    <a:pt x="0" y="0"/>
                  </a:moveTo>
                  <a:lnTo>
                    <a:pt x="14941032" y="0"/>
                  </a:lnTo>
                  <a:lnTo>
                    <a:pt x="14941032" y="4777624"/>
                  </a:lnTo>
                  <a:lnTo>
                    <a:pt x="0" y="47776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3342" r="-63201" b="-15552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4941032" cy="4777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6600">
                  <a:solidFill>
                    <a:srgbClr val="A8977B"/>
                  </a:solidFill>
                  <a:latin typeface="Anton"/>
                  <a:ea typeface="Anton"/>
                  <a:cs typeface="Anton"/>
                  <a:sym typeface="Anton"/>
                </a:rPr>
                <a:t>Introduzir o novo membro ao processo da igreja</a:t>
              </a:r>
            </a:p>
            <a:p>
              <a:pPr algn="ctr">
                <a:lnSpc>
                  <a:spcPts val="7920"/>
                </a:lnSpc>
              </a:pPr>
              <a:endParaRPr lang="en-US" sz="6600">
                <a:solidFill>
                  <a:srgbClr val="A8977B"/>
                </a:solidFill>
                <a:latin typeface="Anton"/>
                <a:ea typeface="Anton"/>
                <a:cs typeface="Anton"/>
                <a:sym typeface="Anton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171438"/>
            <a:ext cx="8016326" cy="7115562"/>
          </a:xfrm>
          <a:custGeom>
            <a:avLst/>
            <a:gdLst/>
            <a:ahLst/>
            <a:cxnLst/>
            <a:rect l="l" t="t" r="r" b="b"/>
            <a:pathLst>
              <a:path w="8016326" h="7115562">
                <a:moveTo>
                  <a:pt x="0" y="0"/>
                </a:moveTo>
                <a:lnTo>
                  <a:pt x="8016326" y="0"/>
                </a:lnTo>
                <a:lnTo>
                  <a:pt x="8016326" y="7115562"/>
                </a:lnTo>
                <a:lnTo>
                  <a:pt x="0" y="71155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5026" r="-15958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17560" y="392700"/>
            <a:ext cx="10735339" cy="193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8"/>
              </a:lnSpc>
              <a:spcBef>
                <a:spcPct val="0"/>
              </a:spcBef>
            </a:pPr>
            <a:r>
              <a:rPr lang="en-US" sz="11391" b="1" spc="-79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FINALIDADE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1082" y="-209550"/>
            <a:ext cx="7518029" cy="193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8"/>
              </a:lnSpc>
              <a:spcBef>
                <a:spcPct val="0"/>
              </a:spcBef>
            </a:pPr>
            <a:r>
              <a:rPr lang="en-US" sz="11391" b="1" spc="-79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POR QUE?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864733" y="-461428"/>
            <a:ext cx="12213888" cy="3905584"/>
            <a:chOff x="0" y="0"/>
            <a:chExt cx="14941032" cy="47776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941032" cy="4777624"/>
            </a:xfrm>
            <a:custGeom>
              <a:avLst/>
              <a:gdLst/>
              <a:ahLst/>
              <a:cxnLst/>
              <a:rect l="l" t="t" r="r" b="b"/>
              <a:pathLst>
                <a:path w="14941032" h="4777624">
                  <a:moveTo>
                    <a:pt x="0" y="0"/>
                  </a:moveTo>
                  <a:lnTo>
                    <a:pt x="14941032" y="0"/>
                  </a:lnTo>
                  <a:lnTo>
                    <a:pt x="14941032" y="4777624"/>
                  </a:lnTo>
                  <a:lnTo>
                    <a:pt x="0" y="47776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3342" r="-63201" b="-15552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4941032" cy="4777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6600">
                  <a:solidFill>
                    <a:srgbClr val="A8977B"/>
                  </a:solidFill>
                  <a:latin typeface="Anton"/>
                  <a:ea typeface="Anton"/>
                  <a:cs typeface="Anton"/>
                  <a:sym typeface="Anton"/>
                </a:rPr>
                <a:t>IDENTIDADE DA IGREJA</a:t>
              </a:r>
            </a:p>
            <a:p>
              <a:pPr algn="ctr">
                <a:lnSpc>
                  <a:spcPts val="7920"/>
                </a:lnSpc>
              </a:pPr>
              <a:endParaRPr lang="en-US" sz="6600">
                <a:solidFill>
                  <a:srgbClr val="A8977B"/>
                </a:solidFill>
                <a:latin typeface="Anton"/>
                <a:ea typeface="Anton"/>
                <a:cs typeface="Anton"/>
                <a:sym typeface="Anton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2475932" y="1491364"/>
            <a:ext cx="13336135" cy="8893535"/>
          </a:xfrm>
          <a:custGeom>
            <a:avLst/>
            <a:gdLst/>
            <a:ahLst/>
            <a:cxnLst/>
            <a:rect l="l" t="t" r="r" b="b"/>
            <a:pathLst>
              <a:path w="13336135" h="8893535">
                <a:moveTo>
                  <a:pt x="0" y="0"/>
                </a:moveTo>
                <a:lnTo>
                  <a:pt x="13336136" y="0"/>
                </a:lnTo>
                <a:lnTo>
                  <a:pt x="13336136" y="8893536"/>
                </a:lnTo>
                <a:lnTo>
                  <a:pt x="0" y="88935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1082" y="-209550"/>
            <a:ext cx="7518029" cy="193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8"/>
              </a:lnSpc>
              <a:spcBef>
                <a:spcPct val="0"/>
              </a:spcBef>
            </a:pPr>
            <a:r>
              <a:rPr lang="en-US" sz="11391" b="1" spc="-79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POR QUE?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864733" y="-461428"/>
            <a:ext cx="12213888" cy="3905584"/>
            <a:chOff x="0" y="0"/>
            <a:chExt cx="14941032" cy="47776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941032" cy="4777624"/>
            </a:xfrm>
            <a:custGeom>
              <a:avLst/>
              <a:gdLst/>
              <a:ahLst/>
              <a:cxnLst/>
              <a:rect l="l" t="t" r="r" b="b"/>
              <a:pathLst>
                <a:path w="14941032" h="4777624">
                  <a:moveTo>
                    <a:pt x="0" y="0"/>
                  </a:moveTo>
                  <a:lnTo>
                    <a:pt x="14941032" y="0"/>
                  </a:lnTo>
                  <a:lnTo>
                    <a:pt x="14941032" y="4777624"/>
                  </a:lnTo>
                  <a:lnTo>
                    <a:pt x="0" y="47776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3342" r="-63201" b="-15552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4941032" cy="4777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6600">
                  <a:solidFill>
                    <a:srgbClr val="A8977B"/>
                  </a:solidFill>
                  <a:latin typeface="Anton"/>
                  <a:ea typeface="Anton"/>
                  <a:cs typeface="Anton"/>
                  <a:sym typeface="Anton"/>
                </a:rPr>
                <a:t>EVITAR FRUSTRAÇÕES</a:t>
              </a:r>
            </a:p>
            <a:p>
              <a:pPr algn="ctr">
                <a:lnSpc>
                  <a:spcPts val="7920"/>
                </a:lnSpc>
              </a:pPr>
              <a:endParaRPr lang="en-US" sz="6600">
                <a:solidFill>
                  <a:srgbClr val="A8977B"/>
                </a:solidFill>
                <a:latin typeface="Anton"/>
                <a:ea typeface="Anton"/>
                <a:cs typeface="Anton"/>
                <a:sym typeface="Anton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4876998" y="1729944"/>
            <a:ext cx="13201623" cy="8812084"/>
          </a:xfrm>
          <a:custGeom>
            <a:avLst/>
            <a:gdLst/>
            <a:ahLst/>
            <a:cxnLst/>
            <a:rect l="l" t="t" r="r" b="b"/>
            <a:pathLst>
              <a:path w="13201623" h="8812084">
                <a:moveTo>
                  <a:pt x="0" y="0"/>
                </a:moveTo>
                <a:lnTo>
                  <a:pt x="13201623" y="0"/>
                </a:lnTo>
                <a:lnTo>
                  <a:pt x="13201623" y="8812083"/>
                </a:lnTo>
                <a:lnTo>
                  <a:pt x="0" y="88120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1082" y="-209550"/>
            <a:ext cx="7518029" cy="193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8"/>
              </a:lnSpc>
              <a:spcBef>
                <a:spcPct val="0"/>
              </a:spcBef>
            </a:pPr>
            <a:r>
              <a:rPr lang="en-US" sz="11391" b="1" spc="-79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POR QUE?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864733" y="-461428"/>
            <a:ext cx="12213888" cy="3905584"/>
            <a:chOff x="0" y="0"/>
            <a:chExt cx="14941032" cy="47776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941032" cy="4777624"/>
            </a:xfrm>
            <a:custGeom>
              <a:avLst/>
              <a:gdLst/>
              <a:ahLst/>
              <a:cxnLst/>
              <a:rect l="l" t="t" r="r" b="b"/>
              <a:pathLst>
                <a:path w="14941032" h="4777624">
                  <a:moveTo>
                    <a:pt x="0" y="0"/>
                  </a:moveTo>
                  <a:lnTo>
                    <a:pt x="14941032" y="0"/>
                  </a:lnTo>
                  <a:lnTo>
                    <a:pt x="14941032" y="4777624"/>
                  </a:lnTo>
                  <a:lnTo>
                    <a:pt x="0" y="47776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3342" r="-63201" b="-15552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4941032" cy="4777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6600">
                  <a:solidFill>
                    <a:srgbClr val="A8977B"/>
                  </a:solidFill>
                  <a:latin typeface="Anton"/>
                  <a:ea typeface="Anton"/>
                  <a:cs typeface="Anton"/>
                  <a:sym typeface="Anton"/>
                </a:rPr>
                <a:t>SER DISCÍPULO</a:t>
              </a:r>
            </a:p>
            <a:p>
              <a:pPr algn="ctr">
                <a:lnSpc>
                  <a:spcPts val="7920"/>
                </a:lnSpc>
              </a:pPr>
              <a:endParaRPr lang="en-US" sz="6600">
                <a:solidFill>
                  <a:srgbClr val="A8977B"/>
                </a:solidFill>
                <a:latin typeface="Anton"/>
                <a:ea typeface="Anton"/>
                <a:cs typeface="Anton"/>
                <a:sym typeface="Anton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3449709" y="2160753"/>
            <a:ext cx="11388582" cy="8126247"/>
          </a:xfrm>
          <a:custGeom>
            <a:avLst/>
            <a:gdLst/>
            <a:ahLst/>
            <a:cxnLst/>
            <a:rect l="l" t="t" r="r" b="b"/>
            <a:pathLst>
              <a:path w="11388582" h="8126247">
                <a:moveTo>
                  <a:pt x="0" y="0"/>
                </a:moveTo>
                <a:lnTo>
                  <a:pt x="11388582" y="0"/>
                </a:lnTo>
                <a:lnTo>
                  <a:pt x="11388582" y="8126247"/>
                </a:lnTo>
                <a:lnTo>
                  <a:pt x="0" y="81262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594" t="-56757" r="-17927" b="-30367"/>
            </a:stretch>
          </a:blipFill>
        </p:spPr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835334" y="1669668"/>
            <a:ext cx="8880482" cy="8617332"/>
          </a:xfrm>
          <a:custGeom>
            <a:avLst/>
            <a:gdLst/>
            <a:ahLst/>
            <a:cxnLst/>
            <a:rect l="l" t="t" r="r" b="b"/>
            <a:pathLst>
              <a:path w="8880482" h="8617332">
                <a:moveTo>
                  <a:pt x="0" y="0"/>
                </a:moveTo>
                <a:lnTo>
                  <a:pt x="8880482" y="0"/>
                </a:lnTo>
                <a:lnTo>
                  <a:pt x="8880482" y="8617332"/>
                </a:lnTo>
                <a:lnTo>
                  <a:pt x="0" y="86173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26" b="-15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17560" y="392700"/>
            <a:ext cx="10735339" cy="193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8"/>
              </a:lnSpc>
              <a:spcBef>
                <a:spcPct val="0"/>
              </a:spcBef>
            </a:pPr>
            <a:r>
              <a:rPr lang="en-US" sz="11391" b="1" spc="-79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ALUNOS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49094" y="2557157"/>
            <a:ext cx="16510206" cy="7729843"/>
          </a:xfrm>
          <a:custGeom>
            <a:avLst/>
            <a:gdLst/>
            <a:ahLst/>
            <a:cxnLst/>
            <a:rect l="l" t="t" r="r" b="b"/>
            <a:pathLst>
              <a:path w="16510206" h="7729843">
                <a:moveTo>
                  <a:pt x="0" y="0"/>
                </a:moveTo>
                <a:lnTo>
                  <a:pt x="16510206" y="0"/>
                </a:lnTo>
                <a:lnTo>
                  <a:pt x="16510206" y="7729843"/>
                </a:lnTo>
                <a:lnTo>
                  <a:pt x="0" y="7729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926"/>
            </a:stretch>
          </a:blipFill>
        </p:spPr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17560" y="392700"/>
            <a:ext cx="10735339" cy="193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8"/>
              </a:lnSpc>
              <a:spcBef>
                <a:spcPct val="0"/>
              </a:spcBef>
            </a:pPr>
            <a:r>
              <a:rPr lang="en-US" sz="11391" b="1" spc="-79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IMPORTANTE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5302" y="3427809"/>
            <a:ext cx="7279443" cy="436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88"/>
              </a:lnSpc>
              <a:spcBef>
                <a:spcPct val="0"/>
              </a:spcBef>
            </a:pPr>
            <a:r>
              <a:rPr lang="en-US" sz="12491" b="1" spc="-874">
                <a:solidFill>
                  <a:srgbClr val="00FF40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FAZER PARTE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3969308"/>
            <a:ext cx="8615884" cy="3216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23"/>
              </a:lnSpc>
            </a:pPr>
            <a:r>
              <a:rPr lang="en-US" sz="11523" b="1">
                <a:solidFill>
                  <a:srgbClr val="FFFFFF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      NÃO </a:t>
            </a:r>
          </a:p>
          <a:p>
            <a:pPr algn="just">
              <a:lnSpc>
                <a:spcPts val="11523"/>
              </a:lnSpc>
            </a:pPr>
            <a:r>
              <a:rPr lang="en-US" sz="11523" b="1">
                <a:solidFill>
                  <a:srgbClr val="FFFFFF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PERTENCER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17560" y="392700"/>
            <a:ext cx="10735339" cy="193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8"/>
              </a:lnSpc>
              <a:spcBef>
                <a:spcPct val="0"/>
              </a:spcBef>
            </a:pPr>
            <a:r>
              <a:rPr lang="en-US" sz="11391" b="1" spc="-79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SER DISIPULO...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7858" y="2860144"/>
            <a:ext cx="8959761" cy="2141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88"/>
              </a:lnSpc>
              <a:spcBef>
                <a:spcPct val="0"/>
              </a:spcBef>
            </a:pPr>
            <a:r>
              <a:rPr lang="en-US" sz="12491" b="1" spc="-874">
                <a:solidFill>
                  <a:srgbClr val="00FF40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PERTENCER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485149" y="7520083"/>
            <a:ext cx="11202928" cy="2141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88"/>
              </a:lnSpc>
              <a:spcBef>
                <a:spcPct val="0"/>
              </a:spcBef>
            </a:pPr>
            <a:r>
              <a:rPr lang="en-US" sz="12491" b="1" spc="-874">
                <a:solidFill>
                  <a:srgbClr val="DBFF00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INFLUENCIAR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99539" y="4905375"/>
            <a:ext cx="8959761" cy="2140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88"/>
              </a:lnSpc>
              <a:spcBef>
                <a:spcPct val="0"/>
              </a:spcBef>
            </a:pPr>
            <a:r>
              <a:rPr lang="en-US" sz="12491" b="1" spc="-874">
                <a:solidFill>
                  <a:srgbClr val="A8977B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ENVOLVER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17560" y="392700"/>
            <a:ext cx="10735339" cy="193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8"/>
              </a:lnSpc>
              <a:spcBef>
                <a:spcPct val="0"/>
              </a:spcBef>
            </a:pPr>
            <a:r>
              <a:rPr lang="en-US" sz="11391" b="1" spc="-79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SER DISIPULO...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622515" y="4488783"/>
            <a:ext cx="14621822" cy="3905584"/>
            <a:chOff x="0" y="0"/>
            <a:chExt cx="17886616" cy="47776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886615" cy="4777624"/>
            </a:xfrm>
            <a:custGeom>
              <a:avLst/>
              <a:gdLst/>
              <a:ahLst/>
              <a:cxnLst/>
              <a:rect l="l" t="t" r="r" b="b"/>
              <a:pathLst>
                <a:path w="17886615" h="4777624">
                  <a:moveTo>
                    <a:pt x="0" y="0"/>
                  </a:moveTo>
                  <a:lnTo>
                    <a:pt x="17886615" y="0"/>
                  </a:lnTo>
                  <a:lnTo>
                    <a:pt x="17886615" y="4777624"/>
                  </a:lnTo>
                  <a:lnTo>
                    <a:pt x="0" y="47776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3342" r="-36325" b="-15552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7886616" cy="4777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6600">
                  <a:solidFill>
                    <a:srgbClr val="A8977B"/>
                  </a:solidFill>
                  <a:latin typeface="Anton"/>
                  <a:ea typeface="Anton"/>
                  <a:cs typeface="Anton"/>
                  <a:sym typeface="Anton"/>
                </a:rPr>
                <a:t>Não é apenas entrar em uma comunidade</a:t>
              </a:r>
            </a:p>
            <a:p>
              <a:pPr algn="ctr">
                <a:lnSpc>
                  <a:spcPts val="7920"/>
                </a:lnSpc>
              </a:pPr>
              <a:r>
                <a:rPr lang="en-US" sz="6600">
                  <a:solidFill>
                    <a:srgbClr val="A8977B"/>
                  </a:solidFill>
                  <a:latin typeface="Anton"/>
                  <a:ea typeface="Anton"/>
                  <a:cs typeface="Anton"/>
                  <a:sym typeface="Anton"/>
                </a:rPr>
                <a:t>É fazer parte da missão</a:t>
              </a:r>
            </a:p>
            <a:p>
              <a:pPr algn="ctr">
                <a:lnSpc>
                  <a:spcPts val="7920"/>
                </a:lnSpc>
              </a:pPr>
              <a:endParaRPr lang="en-US" sz="6600">
                <a:solidFill>
                  <a:srgbClr val="A8977B"/>
                </a:solidFill>
                <a:latin typeface="Anton"/>
                <a:ea typeface="Anton"/>
                <a:cs typeface="Anton"/>
                <a:sym typeface="Anton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66010" y="2864461"/>
            <a:ext cx="5955980" cy="5814641"/>
          </a:xfrm>
          <a:custGeom>
            <a:avLst/>
            <a:gdLst/>
            <a:ahLst/>
            <a:cxnLst/>
            <a:rect l="l" t="t" r="r" b="b"/>
            <a:pathLst>
              <a:path w="5955980" h="5814641">
                <a:moveTo>
                  <a:pt x="0" y="0"/>
                </a:moveTo>
                <a:lnTo>
                  <a:pt x="5955980" y="0"/>
                </a:lnTo>
                <a:lnTo>
                  <a:pt x="5955980" y="5814641"/>
                </a:lnTo>
                <a:lnTo>
                  <a:pt x="0" y="5814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02" t="-25763" r="-8329" b="-27361"/>
            </a:stretch>
          </a:blipFill>
        </p:spPr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Padrão_Congr Educação Cristã.pptx</dc:title>
  <cp:lastModifiedBy>Fabiano Santana Santana</cp:lastModifiedBy>
  <cp:revision>2</cp:revision>
  <dcterms:created xsi:type="dcterms:W3CDTF">2006-08-16T00:00:00Z</dcterms:created>
  <dcterms:modified xsi:type="dcterms:W3CDTF">2026-05-02T12:24:15Z</dcterms:modified>
  <dc:identifier>DAHHx7vyDn0</dc:identifier>
</cp:coreProperties>
</file>