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88" y="1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66D520-AA04-0A5E-56B2-3B7A793CDC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124EAE0-532A-1338-E5B7-78359982E5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B43C1B4-E898-0411-5309-23343B346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25/03/2026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F39CE91-31B0-6DA7-E10D-BA4773650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988BDB0-AF66-4A8D-F528-BF943E3DB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1178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30ABEB-5C64-F473-C96E-8D6B90F38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7FF0565-5368-B6F9-00A1-D71464EC20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4482087-3045-76C3-FF5B-30DF82FCC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25/03/2026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0FA48DD-9CFA-E3FC-46C9-575C1C14C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441DDFD-DA7A-57CF-A89F-C522FE71C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2243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33B546-464F-987A-147A-EABF48744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E12D829-5EA2-3A2E-B482-73B9ECA51A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A5DFE52-A196-D254-057A-4E08D769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25/03/2026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461C4C9-BB0E-ED1E-8409-8AE53B9B2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AA5BE79-B25E-38B7-23D8-12397F2C4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6407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03137C-7825-BAC4-8C9C-42D8A45CB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85ACCD6-282D-97AC-0FDE-903544DFC5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1C77FB4-D770-0524-357A-6C8DD6360D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415B5A6-79EE-3F57-1D1F-2B708E4C7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25/03/2026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9BEB02F-7054-81F0-D23E-1A6E2BD3F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B4CEC1A-2436-02D7-272F-D03E7ACB8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059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A59E8B-1D79-4904-7C80-334B6F0A7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8776768-CE08-932D-A182-EB97E2E1F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28997C8-EC8D-53CA-501F-FAE0395C35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CF866AF-E862-D3D5-8364-9AD36C3BD0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3B0D78E-4CDF-EE7D-0906-DAE48474EF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723C1AA-015C-2E9B-7B98-0E8500A53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25/03/2026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9068B10-E755-8BA6-368B-CBAA4A5C7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251A9CE-093F-A95B-4A2D-0622AF99C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6387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811E94-888E-3BCF-9651-2C93CF915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99F7BFA-ACD5-BD85-3DCB-8B1B8FDE7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25/03/2026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D5A3E84-7947-3D80-789E-AC35C9509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2DBBD88-4315-BB8F-BB0A-9324DC4CD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6723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2F6190C-8D55-A7E6-4167-3901818DB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25/03/2026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6B6235F-E2E6-E438-9502-D13A4A4B4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75DF6B5-3903-64E7-3DDC-A4BB1D36D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6630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76927A-91CC-FBE0-9483-9F2CD578E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8517CA7-A318-F3DE-38D9-9735D9993E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625BA2F-BC5E-2E8F-183C-1EA136F225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B1BBAF5-CD55-92FC-EE83-848BF89EB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25/03/2026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D7902F9-C9E4-D328-A96A-ABC4DE331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C5C8842-17BE-1B73-96F3-837378BF3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8583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121038-A280-BBF8-F1DA-0DB0C45A1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1247201-331D-7A05-8837-F59B603810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51C4CE0-631F-7A10-EF14-0FCF30C5F6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CDBF86B-28ED-E55A-957B-DC61E471F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25/03/2026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882BD5A-108A-49AC-70AE-6EDACB0E0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6319435-6C1B-C64A-370A-3DB49C5B3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6441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3F14BB-AA0C-21FD-9EA0-587187614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48B0147-3898-ED8A-13DA-F6344CA6B0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295DE20-80FA-C6A7-52F1-2B5499E69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25/03/2026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2D049DC-0A3D-FFE4-DBC7-C49B264BE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49A5FDD-5B56-6EF1-F8BE-50008F1AF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3427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D4913D2-B36B-E381-03C0-90376AC32E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6961CF6-851F-EEA6-7FFD-86B09E4E17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31C079-4C64-3176-F595-76660909B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25/03/2026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3BC6AD1-F6EC-56EF-D925-54F546539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2EC8BC8-17D0-6CE5-969A-4B0CD8650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5770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B2F815C-1508-BDE6-F141-52466A99E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5F93136-D236-FF6D-14FB-D2DD70CAA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7D4ABBF-9813-D493-8F9C-13F46C5611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E9C589-BAA6-40D3-BA09-F6ABDA19B35E}" type="datetimeFigureOut">
              <a:rPr lang="pt-BR" smtClean="0"/>
              <a:t>25/03/2026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4A393DF-1A63-E932-2EA2-5B61A43F80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1205202-010A-9FCF-D7A1-1A15A2B8E3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4951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25709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0257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DB6F3E-43D2-04AE-EFD7-D93C064FF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02213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Anderson Guarnieri Guarnieri</dc:creator>
  <cp:lastModifiedBy>Anderson Guarnieri Guarnieri</cp:lastModifiedBy>
  <cp:revision>9</cp:revision>
  <dcterms:created xsi:type="dcterms:W3CDTF">2024-08-02T13:11:22Z</dcterms:created>
  <dcterms:modified xsi:type="dcterms:W3CDTF">2026-03-25T21:19:55Z</dcterms:modified>
</cp:coreProperties>
</file>